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4D12"/>
    <a:srgbClr val="FF6600"/>
    <a:srgbClr val="0F1A27"/>
    <a:srgbClr val="F4F4EC"/>
    <a:srgbClr val="F0F0F0"/>
    <a:srgbClr val="E6E6E6"/>
    <a:srgbClr val="F7F5F9"/>
    <a:srgbClr val="E6E0EC"/>
    <a:srgbClr val="F7F05F"/>
    <a:srgbClr val="F8F16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CD5A-F713-45D1-82BC-780F41F6C5E6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F253-35A5-41F6-8E43-57F6EE544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CD5A-F713-45D1-82BC-780F41F6C5E6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F253-35A5-41F6-8E43-57F6EE544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CD5A-F713-45D1-82BC-780F41F6C5E6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F253-35A5-41F6-8E43-57F6EE544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CD5A-F713-45D1-82BC-780F41F6C5E6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F253-35A5-41F6-8E43-57F6EE544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CD5A-F713-45D1-82BC-780F41F6C5E6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F253-35A5-41F6-8E43-57F6EE544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CD5A-F713-45D1-82BC-780F41F6C5E6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F253-35A5-41F6-8E43-57F6EE544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CD5A-F713-45D1-82BC-780F41F6C5E6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F253-35A5-41F6-8E43-57F6EE544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CD5A-F713-45D1-82BC-780F41F6C5E6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F253-35A5-41F6-8E43-57F6EE544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CD5A-F713-45D1-82BC-780F41F6C5E6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F253-35A5-41F6-8E43-57F6EE544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CD5A-F713-45D1-82BC-780F41F6C5E6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F253-35A5-41F6-8E43-57F6EE544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1CD5A-F713-45D1-82BC-780F41F6C5E6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5CF253-35A5-41F6-8E43-57F6EE544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1CD5A-F713-45D1-82BC-780F41F6C5E6}" type="datetimeFigureOut">
              <a:rPr lang="en-US" smtClean="0"/>
              <a:pPr/>
              <a:t>2/21/2018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CF253-35A5-41F6-8E43-57F6EE5445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539552" y="0"/>
            <a:ext cx="4464496" cy="6597352"/>
            <a:chOff x="539552" y="0"/>
            <a:chExt cx="4464496" cy="6597352"/>
          </a:xfrm>
        </p:grpSpPr>
        <p:sp>
          <p:nvSpPr>
            <p:cNvPr id="2" name="Rechteck 1"/>
            <p:cNvSpPr/>
            <p:nvPr/>
          </p:nvSpPr>
          <p:spPr>
            <a:xfrm>
              <a:off x="539552" y="0"/>
              <a:ext cx="4464496" cy="659735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E04D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683568" y="99393"/>
              <a:ext cx="4197925" cy="6381327"/>
              <a:chOff x="683568" y="99393"/>
              <a:chExt cx="4197925" cy="6381327"/>
            </a:xfrm>
          </p:grpSpPr>
          <p:pic>
            <p:nvPicPr>
              <p:cNvPr id="3075" name="Picture 3" descr="D:\ZMSO 2018\Picture6.em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4190" t="2522" r="37152"/>
              <a:stretch>
                <a:fillRect/>
              </a:stretch>
            </p:blipFill>
            <p:spPr bwMode="auto">
              <a:xfrm>
                <a:off x="683568" y="99393"/>
                <a:ext cx="4197925" cy="5517232"/>
              </a:xfrm>
              <a:prstGeom prst="rect">
                <a:avLst/>
              </a:prstGeom>
              <a:noFill/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755576" y="5249033"/>
                <a:ext cx="2736304" cy="1015663"/>
              </a:xfrm>
              <a:prstGeom prst="rect">
                <a:avLst/>
              </a:prstGeom>
              <a:solidFill>
                <a:srgbClr val="FF6600"/>
              </a:solidFill>
              <a:effectLst>
                <a:outerShdw blurRad="50800" dist="38100" dir="16200000" rotWithShape="0">
                  <a:srgbClr val="0070C0">
                    <a:alpha val="40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000" dirty="0" err="1" smtClean="0">
                    <a:solidFill>
                      <a:srgbClr val="0F1A27"/>
                    </a:solidFill>
                    <a:latin typeface="Comic Sans MS" pitchFamily="66" charset="0"/>
                    <a:cs typeface="Times New Roman" pitchFamily="18" charset="0"/>
                  </a:rPr>
                  <a:t>Gura</a:t>
                </a:r>
                <a:r>
                  <a:rPr lang="en-US" sz="1000" dirty="0" smtClean="0">
                    <a:solidFill>
                      <a:srgbClr val="0F1A27"/>
                    </a:solidFill>
                    <a:latin typeface="Comic Sans MS" pitchFamily="66" charset="0"/>
                    <a:cs typeface="Times New Roman" pitchFamily="18" charset="0"/>
                  </a:rPr>
                  <a:t> </a:t>
                </a:r>
                <a:r>
                  <a:rPr lang="en-US" sz="1000" dirty="0" err="1" smtClean="0">
                    <a:solidFill>
                      <a:srgbClr val="0F1A27"/>
                    </a:solidFill>
                    <a:latin typeface="Comic Sans MS" pitchFamily="66" charset="0"/>
                    <a:cs typeface="Times New Roman" pitchFamily="18" charset="0"/>
                  </a:rPr>
                  <a:t>ta</a:t>
                </a:r>
                <a:r>
                  <a:rPr lang="en-US" sz="1000" dirty="0" smtClean="0">
                    <a:solidFill>
                      <a:srgbClr val="0F1A27"/>
                    </a:solidFill>
                    <a:latin typeface="Comic Sans MS" pitchFamily="66" charset="0"/>
                    <a:cs typeface="Times New Roman" pitchFamily="18" charset="0"/>
                  </a:rPr>
                  <a:t> </a:t>
                </a:r>
                <a:r>
                  <a:rPr lang="en-US" sz="1000" dirty="0" err="1" smtClean="0">
                    <a:solidFill>
                      <a:srgbClr val="0F1A27"/>
                    </a:solidFill>
                    <a:latin typeface="Comic Sans MS" pitchFamily="66" charset="0"/>
                    <a:cs typeface="Times New Roman" pitchFamily="18" charset="0"/>
                  </a:rPr>
                  <a:t>este</a:t>
                </a:r>
                <a:r>
                  <a:rPr lang="en-US" sz="1000" dirty="0" smtClean="0">
                    <a:solidFill>
                      <a:srgbClr val="0F1A27"/>
                    </a:solidFill>
                    <a:latin typeface="Comic Sans MS" pitchFamily="66" charset="0"/>
                    <a:cs typeface="Times New Roman" pitchFamily="18" charset="0"/>
                  </a:rPr>
                  <a:t> </a:t>
                </a:r>
                <a:r>
                  <a:rPr lang="en-US" sz="1000" dirty="0" err="1" smtClean="0">
                    <a:solidFill>
                      <a:srgbClr val="0F1A27"/>
                    </a:solidFill>
                    <a:latin typeface="Comic Sans MS" pitchFamily="66" charset="0"/>
                    <a:cs typeface="Times New Roman" pitchFamily="18" charset="0"/>
                  </a:rPr>
                  <a:t>oglinda</a:t>
                </a:r>
                <a:r>
                  <a:rPr lang="en-US" sz="1000" dirty="0" smtClean="0">
                    <a:solidFill>
                      <a:srgbClr val="0F1A27"/>
                    </a:solidFill>
                    <a:latin typeface="Comic Sans MS" pitchFamily="66" charset="0"/>
                    <a:cs typeface="Times New Roman" pitchFamily="18" charset="0"/>
                  </a:rPr>
                  <a:t> </a:t>
                </a:r>
                <a:r>
                  <a:rPr lang="en-US" sz="1000" dirty="0" err="1" smtClean="0">
                    <a:solidFill>
                      <a:srgbClr val="0F1A27"/>
                    </a:solidFill>
                    <a:latin typeface="Comic Sans MS" pitchFamily="66" charset="0"/>
                    <a:cs typeface="Times New Roman" pitchFamily="18" charset="0"/>
                  </a:rPr>
                  <a:t>corpului</a:t>
                </a:r>
                <a:r>
                  <a:rPr lang="en-US" sz="1000" dirty="0" smtClean="0">
                    <a:solidFill>
                      <a:srgbClr val="0F1A27"/>
                    </a:solidFill>
                    <a:latin typeface="Comic Sans MS" pitchFamily="66" charset="0"/>
                    <a:cs typeface="Times New Roman" pitchFamily="18" charset="0"/>
                  </a:rPr>
                  <a:t> t</a:t>
                </a:r>
                <a:r>
                  <a:rPr lang="ro-RO" sz="1000" dirty="0" smtClean="0">
                    <a:solidFill>
                      <a:srgbClr val="0F1A27"/>
                    </a:solidFill>
                    <a:latin typeface="Comic Sans MS" pitchFamily="66" charset="0"/>
                    <a:cs typeface="Times New Roman" pitchFamily="18" charset="0"/>
                  </a:rPr>
                  <a:t>ău şi reflectă starea ta de bine şi de sănătate.</a:t>
                </a:r>
              </a:p>
              <a:p>
                <a:pPr algn="just"/>
                <a:r>
                  <a:rPr lang="ro-RO" sz="1000" dirty="0" smtClean="0">
                    <a:solidFill>
                      <a:srgbClr val="0F1A27"/>
                    </a:solidFill>
                    <a:latin typeface="Comic Sans MS" pitchFamily="66" charset="0"/>
                    <a:cs typeface="Times New Roman" pitchFamily="18" charset="0"/>
                  </a:rPr>
                  <a:t>Evită factorii de risc, adoptă obiceiuri sănătoase de igienă orală şi vizitează regulat medicul dentist pentru a-ţi proteja </a:t>
                </a:r>
                <a:r>
                  <a:rPr lang="de-DE" sz="1000" dirty="0" err="1" smtClean="0">
                    <a:solidFill>
                      <a:srgbClr val="0F1A27"/>
                    </a:solidFill>
                    <a:latin typeface="Comic Sans MS" pitchFamily="66" charset="0"/>
                    <a:cs typeface="Times New Roman" pitchFamily="18" charset="0"/>
                  </a:rPr>
                  <a:t>cavitatea</a:t>
                </a:r>
                <a:r>
                  <a:rPr lang="de-DE" sz="1000" dirty="0" smtClean="0">
                    <a:solidFill>
                      <a:srgbClr val="0F1A27"/>
                    </a:solidFill>
                    <a:latin typeface="Comic Sans MS" pitchFamily="66" charset="0"/>
                    <a:cs typeface="Times New Roman" pitchFamily="18" charset="0"/>
                  </a:rPr>
                  <a:t> oral</a:t>
                </a:r>
                <a:r>
                  <a:rPr lang="ro-RO" sz="1000" dirty="0" smtClean="0">
                    <a:solidFill>
                      <a:srgbClr val="0F1A27"/>
                    </a:solidFill>
                    <a:latin typeface="Comic Sans MS" pitchFamily="66" charset="0"/>
                    <a:cs typeface="Times New Roman" pitchFamily="18" charset="0"/>
                  </a:rPr>
                  <a:t>ă </a:t>
                </a:r>
                <a:r>
                  <a:rPr lang="ro-RO" sz="1000" dirty="0" err="1" smtClean="0">
                    <a:solidFill>
                      <a:srgbClr val="0F1A27"/>
                    </a:solidFill>
                    <a:latin typeface="Comic Sans MS" pitchFamily="66" charset="0"/>
                    <a:cs typeface="Times New Roman" pitchFamily="18" charset="0"/>
                  </a:rPr>
                  <a:t>şi</a:t>
                </a:r>
                <a:r>
                  <a:rPr lang="ro-RO" sz="1000" dirty="0" smtClean="0">
                    <a:solidFill>
                      <a:srgbClr val="0F1A27"/>
                    </a:solidFill>
                    <a:latin typeface="Comic Sans MS" pitchFamily="66" charset="0"/>
                    <a:cs typeface="Times New Roman" pitchFamily="18" charset="0"/>
                  </a:rPr>
                  <a:t> organismul.</a:t>
                </a:r>
                <a:r>
                  <a:rPr lang="en-US" sz="1000" dirty="0" smtClean="0">
                    <a:solidFill>
                      <a:srgbClr val="0F1A27"/>
                    </a:solidFill>
                    <a:latin typeface="Comic Sans MS" pitchFamily="66" charset="0"/>
                    <a:cs typeface="Times New Roman" pitchFamily="18" charset="0"/>
                  </a:rPr>
                  <a:t> </a:t>
                </a:r>
                <a:endParaRPr lang="en-US" sz="1000" dirty="0">
                  <a:solidFill>
                    <a:srgbClr val="0F1A27"/>
                  </a:solidFill>
                  <a:latin typeface="Comic Sans MS" pitchFamily="66" charset="0"/>
                  <a:cs typeface="Times New Roman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55576" y="6234499"/>
                <a:ext cx="216024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o-RO" sz="1000" b="1" dirty="0" smtClean="0">
                    <a:solidFill>
                      <a:srgbClr val="C00000"/>
                    </a:solidFill>
                  </a:rPr>
                  <a:t>www.worldoralhealthday.org</a:t>
                </a:r>
                <a:endParaRPr lang="en-US" sz="1000" b="1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4" name="Picture 4" descr="C:\Users\user\Desktop\WOHD_logo-Romanian\Romanian\aaff_logo_wohd_romanian_positive_white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20000" contrast="30000"/>
              </a:blip>
              <a:srcRect l="19112" t="29084" r="19456" b="27611"/>
              <a:stretch>
                <a:fillRect/>
              </a:stretch>
            </p:blipFill>
            <p:spPr bwMode="auto">
              <a:xfrm>
                <a:off x="4139952" y="5482257"/>
                <a:ext cx="648072" cy="323007"/>
              </a:xfrm>
              <a:prstGeom prst="rect">
                <a:avLst/>
              </a:prstGeom>
              <a:noFill/>
            </p:spPr>
          </p:pic>
          <p:pic>
            <p:nvPicPr>
              <p:cNvPr id="3079" name="Picture 7" descr="Home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355976" y="5157192"/>
                <a:ext cx="432048" cy="235941"/>
              </a:xfrm>
              <a:prstGeom prst="rect">
                <a:avLst/>
              </a:prstGeom>
              <a:noFill/>
            </p:spPr>
          </p:pic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76106" t="8791" r="1907" b="12094"/>
              <a:stretch>
                <a:fillRect/>
              </a:stretch>
            </p:blipFill>
            <p:spPr bwMode="auto">
              <a:xfrm>
                <a:off x="3563888" y="5949280"/>
                <a:ext cx="624070" cy="4320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47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50738" r="28967" b="20885"/>
              <a:stretch>
                <a:fillRect/>
              </a:stretch>
            </p:blipFill>
            <p:spPr bwMode="auto">
              <a:xfrm>
                <a:off x="3563888" y="5445224"/>
                <a:ext cx="648072" cy="4860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48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23060" r="58336" b="20885"/>
              <a:stretch>
                <a:fillRect/>
              </a:stretch>
            </p:blipFill>
            <p:spPr bwMode="auto">
              <a:xfrm>
                <a:off x="4283968" y="5949280"/>
                <a:ext cx="504056" cy="4124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Office PowerPoint</Application>
  <PresentationFormat>On-screen Show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Margareta Florea</dc:creator>
  <cp:lastModifiedBy>DSP</cp:lastModifiedBy>
  <cp:revision>112</cp:revision>
  <dcterms:created xsi:type="dcterms:W3CDTF">2017-11-23T07:23:07Z</dcterms:created>
  <dcterms:modified xsi:type="dcterms:W3CDTF">2018-02-21T07:11:52Z</dcterms:modified>
</cp:coreProperties>
</file>