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85" r:id="rId2"/>
  </p:sldMasterIdLst>
  <p:notesMasterIdLst>
    <p:notesMasterId r:id="rId5"/>
  </p:notesMasterIdLst>
  <p:sldIdLst>
    <p:sldId id="267" r:id="rId3"/>
    <p:sldId id="270" r:id="rId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E07D"/>
    <a:srgbClr val="FFD961"/>
    <a:srgbClr val="FFD54F"/>
    <a:srgbClr val="C51151"/>
    <a:srgbClr val="FFE38B"/>
    <a:srgbClr val="D882B5"/>
    <a:srgbClr val="1FA147"/>
    <a:srgbClr val="FFFFFF"/>
    <a:srgbClr val="F04E8C"/>
    <a:srgbClr val="EC20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8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o-RO" altLang="ro-RO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o-RO" altLang="ro-RO"/>
          </a:p>
        </p:txBody>
      </p:sp>
      <p:sp>
        <p:nvSpPr>
          <p:cNvPr id="5124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4100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o-RO" altLang="ro-RO" noProof="0" smtClean="0"/>
          </a:p>
        </p:txBody>
      </p:sp>
    </p:spTree>
    <p:extLst>
      <p:ext uri="{BB962C8B-B14F-4D97-AF65-F5344CB8AC3E}">
        <p14:creationId xmlns:p14="http://schemas.microsoft.com/office/powerpoint/2010/main" xmlns="" val="1639941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ro-RO" smtClean="0"/>
          </a:p>
        </p:txBody>
      </p:sp>
    </p:spTree>
    <p:extLst>
      <p:ext uri="{BB962C8B-B14F-4D97-AF65-F5344CB8AC3E}">
        <p14:creationId xmlns:p14="http://schemas.microsoft.com/office/powerpoint/2010/main" xmlns="" val="100106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ro-RO" smtClean="0"/>
          </a:p>
        </p:txBody>
      </p:sp>
    </p:spTree>
    <p:extLst>
      <p:ext uri="{BB962C8B-B14F-4D97-AF65-F5344CB8AC3E}">
        <p14:creationId xmlns:p14="http://schemas.microsoft.com/office/powerpoint/2010/main" xmlns="" val="36017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4FC78-4B1B-45DA-9079-958D68E66519}" type="slidenum">
              <a:rPr lang="ro-RO" altLang="ro-RO"/>
              <a:pPr>
                <a:defRPr/>
              </a:pPr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xmlns="" val="302754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A0C44-9F3A-4224-BFC6-895EF732460C}" type="slidenum">
              <a:rPr lang="ro-RO" altLang="ro-RO"/>
              <a:pPr>
                <a:defRPr/>
              </a:pPr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xmlns="" val="23112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0D63E-7C4E-4176-AE53-B10BFE394984}" type="slidenum">
              <a:rPr lang="ro-RO" altLang="ro-RO"/>
              <a:pPr>
                <a:defRPr/>
              </a:pPr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xmlns="" val="2141753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5C92E-44EF-4E76-9BD8-6DDDD16D1068}" type="slidenum">
              <a:rPr lang="ro-RO" altLang="ro-RO"/>
              <a:pPr/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xmlns="" val="1084755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8452D-C9D8-4658-AB44-E605543D98BA}" type="slidenum">
              <a:rPr lang="ro-RO" altLang="ro-RO"/>
              <a:pPr/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xmlns="" val="160564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CA1AE-0B14-45F4-9193-AB5D3ABE6642}" type="slidenum">
              <a:rPr lang="ro-RO" altLang="ro-RO"/>
              <a:pPr/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xmlns="" val="425965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5E4E6-79E8-48B4-8984-D9A691293DC1}" type="slidenum">
              <a:rPr lang="ro-RO" altLang="ro-RO"/>
              <a:pPr/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xmlns="" val="1698525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9FAC9-A2A3-4524-AC02-E27BD8BFC574}" type="slidenum">
              <a:rPr lang="ro-RO" altLang="ro-RO"/>
              <a:pPr/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xmlns="" val="3538741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68C52-F465-490D-BD14-36E906303239}" type="slidenum">
              <a:rPr lang="ro-RO" altLang="ro-RO"/>
              <a:pPr/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xmlns="" val="1152442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3292C-6260-4171-9CA5-041431D43A25}" type="slidenum">
              <a:rPr lang="ro-RO" altLang="ro-RO"/>
              <a:pPr/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xmlns="" val="171357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877D74-408B-49BC-A33D-F927E24D83C4}" type="slidenum">
              <a:rPr lang="ro-RO" altLang="ro-RO"/>
              <a:pPr/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xmlns="" val="350699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CA640-706F-4885-8E9C-5F17CC1021CC}" type="slidenum">
              <a:rPr lang="ro-RO" altLang="ro-RO"/>
              <a:pPr>
                <a:defRPr/>
              </a:pPr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xmlns="" val="26671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143179-7FE5-4E30-83E7-3173A18931DF}" type="slidenum">
              <a:rPr lang="ro-RO" altLang="ro-RO"/>
              <a:pPr/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xmlns="" val="2768967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F0554-BDEE-4D97-BA1A-E99848A0E7A5}" type="slidenum">
              <a:rPr lang="ro-RO" altLang="ro-RO"/>
              <a:pPr/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xmlns="" val="3992958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8335A8-53A8-45F4-B837-6818742F1A9D}" type="slidenum">
              <a:rPr lang="ro-RO" altLang="ro-RO"/>
              <a:pPr/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xmlns="" val="328537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A11A-D58A-445D-89D2-1D4FD4488269}" type="slidenum">
              <a:rPr lang="ro-RO" altLang="ro-RO"/>
              <a:pPr>
                <a:defRPr/>
              </a:pPr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xmlns="" val="134524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3C28E-C010-4127-A7D1-EF5CA601CD4D}" type="slidenum">
              <a:rPr lang="ro-RO" altLang="ro-RO"/>
              <a:pPr>
                <a:defRPr/>
              </a:pPr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xmlns="" val="211105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0C63E-5DAA-4736-978C-C1971C9F261E}" type="slidenum">
              <a:rPr lang="ro-RO" altLang="ro-RO"/>
              <a:pPr>
                <a:defRPr/>
              </a:pPr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xmlns="" val="395031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654AE-2A01-49AE-8104-5E4CE5231DD9}" type="slidenum">
              <a:rPr lang="ro-RO" altLang="ro-RO"/>
              <a:pPr>
                <a:defRPr/>
              </a:pPr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xmlns="" val="331028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3992B-8524-4003-852D-283254B71518}" type="slidenum">
              <a:rPr lang="ro-RO" altLang="ro-RO"/>
              <a:pPr>
                <a:defRPr/>
              </a:pPr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xmlns="" val="232743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1D87A-F9EF-4A44-8C4E-7706CABF4E97}" type="slidenum">
              <a:rPr lang="ro-RO" altLang="ro-RO"/>
              <a:pPr>
                <a:defRPr/>
              </a:pPr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xmlns="" val="252664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47DC5-6027-4D9B-AD90-FCA6405DD3C0}" type="slidenum">
              <a:rPr lang="ro-RO" altLang="ro-RO"/>
              <a:pPr>
                <a:defRPr/>
              </a:pPr>
              <a:t>‹#›</a:t>
            </a:fld>
            <a:endParaRPr lang="ro-RO" altLang="ro-RO"/>
          </a:p>
        </p:txBody>
      </p:sp>
    </p:spTree>
    <p:extLst>
      <p:ext uri="{BB962C8B-B14F-4D97-AF65-F5344CB8AC3E}">
        <p14:creationId xmlns:p14="http://schemas.microsoft.com/office/powerpoint/2010/main" xmlns="" val="312439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o-RO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o-RO" smtClean="0"/>
              <a:t>Click to edit the outline text format</a:t>
            </a:r>
          </a:p>
          <a:p>
            <a:pPr lvl="1"/>
            <a:r>
              <a:rPr lang="en-GB" altLang="ro-RO" smtClean="0"/>
              <a:t>Second Outline Level</a:t>
            </a:r>
          </a:p>
          <a:p>
            <a:pPr lvl="2"/>
            <a:r>
              <a:rPr lang="en-GB" altLang="ro-RO" smtClean="0"/>
              <a:t>Third Outline Level</a:t>
            </a:r>
          </a:p>
          <a:p>
            <a:pPr lvl="3"/>
            <a:r>
              <a:rPr lang="en-GB" altLang="ro-RO" smtClean="0"/>
              <a:t>Fourth Outline Level</a:t>
            </a:r>
          </a:p>
          <a:p>
            <a:pPr lvl="4"/>
            <a:r>
              <a:rPr lang="en-GB" altLang="ro-RO" smtClean="0"/>
              <a:t>Fifth Outline Level</a:t>
            </a:r>
          </a:p>
          <a:p>
            <a:pPr lvl="4"/>
            <a:r>
              <a:rPr lang="en-GB" altLang="ro-RO" smtClean="0"/>
              <a:t>Sixth Outline Level</a:t>
            </a:r>
          </a:p>
          <a:p>
            <a:pPr lvl="4"/>
            <a:r>
              <a:rPr lang="en-GB" altLang="ro-RO" smtClean="0"/>
              <a:t>Seventh Outline Level</a:t>
            </a:r>
          </a:p>
          <a:p>
            <a:pPr lvl="4"/>
            <a:r>
              <a:rPr lang="en-GB" altLang="ro-RO" smtClean="0"/>
              <a:t>Eighth Outline Level</a:t>
            </a:r>
          </a:p>
          <a:p>
            <a:pPr lvl="4"/>
            <a:r>
              <a:rPr lang="en-GB" altLang="ro-RO" smtClean="0"/>
              <a:t>Ninth Outline Level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o-RO" altLang="ro-RO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o-RO" altLang="ro-RO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1D25BD6-E7FD-49D9-86AF-0AF0B69780B4}" type="slidenum">
              <a:rPr lang="ro-RO" altLang="ro-RO"/>
              <a:pPr>
                <a:defRPr/>
              </a:pPr>
              <a:t>‹#›</a:t>
            </a:fld>
            <a:endParaRPr lang="ro-RO" alt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o-RO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o-RO" smtClean="0"/>
              <a:t>Click to edit the outline text format</a:t>
            </a:r>
          </a:p>
          <a:p>
            <a:pPr lvl="1"/>
            <a:r>
              <a:rPr lang="en-GB" altLang="ro-RO" smtClean="0"/>
              <a:t>Second Outline Level</a:t>
            </a:r>
          </a:p>
          <a:p>
            <a:pPr lvl="2"/>
            <a:r>
              <a:rPr lang="en-GB" altLang="ro-RO" smtClean="0"/>
              <a:t>Third Outline Level</a:t>
            </a:r>
          </a:p>
          <a:p>
            <a:pPr lvl="3"/>
            <a:r>
              <a:rPr lang="en-GB" altLang="ro-RO" smtClean="0"/>
              <a:t>Fourth Outline Level</a:t>
            </a:r>
          </a:p>
          <a:p>
            <a:pPr lvl="4"/>
            <a:r>
              <a:rPr lang="en-GB" altLang="ro-RO" smtClean="0"/>
              <a:t>Fifth Outline Level</a:t>
            </a:r>
          </a:p>
          <a:p>
            <a:pPr lvl="4"/>
            <a:r>
              <a:rPr lang="en-GB" altLang="ro-RO" smtClean="0"/>
              <a:t>Sixth Outline Level</a:t>
            </a:r>
          </a:p>
          <a:p>
            <a:pPr lvl="4"/>
            <a:r>
              <a:rPr lang="en-GB" altLang="ro-RO" smtClean="0"/>
              <a:t>Seventh Outline Level</a:t>
            </a:r>
          </a:p>
          <a:p>
            <a:pPr lvl="4"/>
            <a:r>
              <a:rPr lang="en-GB" altLang="ro-RO" smtClean="0"/>
              <a:t>Eighth Outline Level</a:t>
            </a:r>
          </a:p>
          <a:p>
            <a:pPr lvl="4"/>
            <a:r>
              <a:rPr lang="en-GB" altLang="ro-RO" smtClean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o-RO" altLang="ro-RO">
              <a:solidFill>
                <a:srgbClr val="FFFFFF"/>
              </a:solidFill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o-RO" altLang="ro-RO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4B24099E-5363-410B-B753-20AE1BAACD0B}" type="slidenum">
              <a:rPr lang="ro-RO" altLang="ro-RO" smtClean="0"/>
              <a:pPr/>
              <a:t>‹#›</a:t>
            </a:fld>
            <a:endParaRPr lang="ro-RO" altLang="ro-RO" smtClean="0"/>
          </a:p>
        </p:txBody>
      </p:sp>
    </p:spTree>
    <p:extLst>
      <p:ext uri="{BB962C8B-B14F-4D97-AF65-F5344CB8AC3E}">
        <p14:creationId xmlns:p14="http://schemas.microsoft.com/office/powerpoint/2010/main" xmlns="" val="417538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7258050" y="65960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o-RO" altLang="ro-RO"/>
          </a:p>
        </p:txBody>
      </p:sp>
      <p:sp>
        <p:nvSpPr>
          <p:cNvPr id="3080" name="Line 2"/>
          <p:cNvSpPr>
            <a:spLocks noChangeShapeType="1"/>
          </p:cNvSpPr>
          <p:nvPr/>
        </p:nvSpPr>
        <p:spPr bwMode="auto">
          <a:xfrm>
            <a:off x="4572000" y="0"/>
            <a:ext cx="1588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o-RO"/>
          </a:p>
        </p:txBody>
      </p:sp>
      <p:pic>
        <p:nvPicPr>
          <p:cNvPr id="6" name="Picture 438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27669"/>
          <a:stretch>
            <a:fillRect/>
          </a:stretch>
        </p:blipFill>
        <p:spPr bwMode="auto">
          <a:xfrm>
            <a:off x="5172199" y="4934346"/>
            <a:ext cx="4224337" cy="1951038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dist="38100" dir="17160000" sx="101000" sy="1010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 prst="convex"/>
          </a:sp3d>
          <a:extLst/>
        </p:spPr>
      </p:pic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4716463" y="115888"/>
            <a:ext cx="4243387" cy="814388"/>
            <a:chOff x="4716547" y="115864"/>
            <a:chExt cx="4243462" cy="814390"/>
          </a:xfrm>
        </p:grpSpPr>
        <p:grpSp>
          <p:nvGrpSpPr>
            <p:cNvPr id="3085" name="Group 4"/>
            <p:cNvGrpSpPr>
              <a:grpSpLocks/>
            </p:cNvGrpSpPr>
            <p:nvPr/>
          </p:nvGrpSpPr>
          <p:grpSpPr bwMode="auto">
            <a:xfrm>
              <a:off x="4716547" y="115864"/>
              <a:ext cx="4243462" cy="814390"/>
              <a:chOff x="2971" y="73"/>
              <a:chExt cx="2673" cy="513"/>
            </a:xfrm>
          </p:grpSpPr>
          <p:pic>
            <p:nvPicPr>
              <p:cNvPr id="3087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7" y="73"/>
                <a:ext cx="370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grpSp>
            <p:nvGrpSpPr>
              <p:cNvPr id="3088" name="Group 6"/>
              <p:cNvGrpSpPr>
                <a:grpSpLocks/>
              </p:cNvGrpSpPr>
              <p:nvPr/>
            </p:nvGrpSpPr>
            <p:grpSpPr bwMode="auto">
              <a:xfrm>
                <a:off x="3679" y="73"/>
                <a:ext cx="246" cy="231"/>
                <a:chOff x="3679" y="73"/>
                <a:chExt cx="246" cy="231"/>
              </a:xfrm>
            </p:grpSpPr>
            <p:sp>
              <p:nvSpPr>
                <p:cNvPr id="3094" name="Rectangle 7"/>
                <p:cNvSpPr>
                  <a:spLocks noChangeArrowheads="1"/>
                </p:cNvSpPr>
                <p:nvPr/>
              </p:nvSpPr>
              <p:spPr bwMode="auto">
                <a:xfrm>
                  <a:off x="3679" y="73"/>
                  <a:ext cx="246" cy="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ro-RO" altLang="ro-RO"/>
                </a:p>
              </p:txBody>
            </p:sp>
            <p:grpSp>
              <p:nvGrpSpPr>
                <p:cNvPr id="3095" name="Group 8"/>
                <p:cNvGrpSpPr>
                  <a:grpSpLocks/>
                </p:cNvGrpSpPr>
                <p:nvPr/>
              </p:nvGrpSpPr>
              <p:grpSpPr bwMode="auto">
                <a:xfrm>
                  <a:off x="3679" y="73"/>
                  <a:ext cx="245" cy="231"/>
                  <a:chOff x="3679" y="73"/>
                  <a:chExt cx="245" cy="231"/>
                </a:xfrm>
              </p:grpSpPr>
              <p:sp>
                <p:nvSpPr>
                  <p:cNvPr id="3319" name="Freeform 9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77"/>
                    <a:ext cx="244" cy="216"/>
                  </a:xfrm>
                  <a:custGeom>
                    <a:avLst/>
                    <a:gdLst>
                      <a:gd name="T0" fmla="*/ 0 w 5005"/>
                      <a:gd name="T1" fmla="*/ 0 h 7801"/>
                      <a:gd name="T2" fmla="*/ 0 w 5005"/>
                      <a:gd name="T3" fmla="*/ 0 h 7801"/>
                      <a:gd name="T4" fmla="*/ 0 w 5005"/>
                      <a:gd name="T5" fmla="*/ 0 h 7801"/>
                      <a:gd name="T6" fmla="*/ 0 w 5005"/>
                      <a:gd name="T7" fmla="*/ 0 h 7801"/>
                      <a:gd name="T8" fmla="*/ 0 w 5005"/>
                      <a:gd name="T9" fmla="*/ 0 h 7801"/>
                      <a:gd name="T10" fmla="*/ 0 w 5005"/>
                      <a:gd name="T11" fmla="*/ 0 h 7801"/>
                      <a:gd name="T12" fmla="*/ 0 w 5005"/>
                      <a:gd name="T13" fmla="*/ 0 h 7801"/>
                      <a:gd name="T14" fmla="*/ 0 w 5005"/>
                      <a:gd name="T15" fmla="*/ 0 h 7801"/>
                      <a:gd name="T16" fmla="*/ 0 w 5005"/>
                      <a:gd name="T17" fmla="*/ 0 h 7801"/>
                      <a:gd name="T18" fmla="*/ 0 w 5005"/>
                      <a:gd name="T19" fmla="*/ 0 h 7801"/>
                      <a:gd name="T20" fmla="*/ 0 w 5005"/>
                      <a:gd name="T21" fmla="*/ 0 h 7801"/>
                      <a:gd name="T22" fmla="*/ 0 w 5005"/>
                      <a:gd name="T23" fmla="*/ 0 h 7801"/>
                      <a:gd name="T24" fmla="*/ 0 w 5005"/>
                      <a:gd name="T25" fmla="*/ 0 h 7801"/>
                      <a:gd name="T26" fmla="*/ 0 w 5005"/>
                      <a:gd name="T27" fmla="*/ 0 h 7801"/>
                      <a:gd name="T28" fmla="*/ 0 w 5005"/>
                      <a:gd name="T29" fmla="*/ 0 h 7801"/>
                      <a:gd name="T30" fmla="*/ 0 w 5005"/>
                      <a:gd name="T31" fmla="*/ 0 h 7801"/>
                      <a:gd name="T32" fmla="*/ 0 w 5005"/>
                      <a:gd name="T33" fmla="*/ 0 h 7801"/>
                      <a:gd name="T34" fmla="*/ 0 w 5005"/>
                      <a:gd name="T35" fmla="*/ 0 h 7801"/>
                      <a:gd name="T36" fmla="*/ 0 w 5005"/>
                      <a:gd name="T37" fmla="*/ 0 h 7801"/>
                      <a:gd name="T38" fmla="*/ 0 w 5005"/>
                      <a:gd name="T39" fmla="*/ 0 h 7801"/>
                      <a:gd name="T40" fmla="*/ 0 w 5005"/>
                      <a:gd name="T41" fmla="*/ 0 h 7801"/>
                      <a:gd name="T42" fmla="*/ 0 w 5005"/>
                      <a:gd name="T43" fmla="*/ 0 h 7801"/>
                      <a:gd name="T44" fmla="*/ 0 w 5005"/>
                      <a:gd name="T45" fmla="*/ 0 h 7801"/>
                      <a:gd name="T46" fmla="*/ 0 w 5005"/>
                      <a:gd name="T47" fmla="*/ 0 h 7801"/>
                      <a:gd name="T48" fmla="*/ 0 w 5005"/>
                      <a:gd name="T49" fmla="*/ 0 h 7801"/>
                      <a:gd name="T50" fmla="*/ 0 w 5005"/>
                      <a:gd name="T51" fmla="*/ 0 h 7801"/>
                      <a:gd name="T52" fmla="*/ 0 w 5005"/>
                      <a:gd name="T53" fmla="*/ 0 h 7801"/>
                      <a:gd name="T54" fmla="*/ 0 w 5005"/>
                      <a:gd name="T55" fmla="*/ 0 h 7801"/>
                      <a:gd name="T56" fmla="*/ 0 w 5005"/>
                      <a:gd name="T57" fmla="*/ 0 h 7801"/>
                      <a:gd name="T58" fmla="*/ 0 w 5005"/>
                      <a:gd name="T59" fmla="*/ 0 h 7801"/>
                      <a:gd name="T60" fmla="*/ 0 w 5005"/>
                      <a:gd name="T61" fmla="*/ 0 h 7801"/>
                      <a:gd name="T62" fmla="*/ 0 w 5005"/>
                      <a:gd name="T63" fmla="*/ 0 h 7801"/>
                      <a:gd name="T64" fmla="*/ 0 w 5005"/>
                      <a:gd name="T65" fmla="*/ 0 h 7801"/>
                      <a:gd name="T66" fmla="*/ 0 w 5005"/>
                      <a:gd name="T67" fmla="*/ 0 h 7801"/>
                      <a:gd name="T68" fmla="*/ 0 w 5005"/>
                      <a:gd name="T69" fmla="*/ 0 h 7801"/>
                      <a:gd name="T70" fmla="*/ 0 w 5005"/>
                      <a:gd name="T71" fmla="*/ 0 h 7801"/>
                      <a:gd name="T72" fmla="*/ 0 w 5005"/>
                      <a:gd name="T73" fmla="*/ 0 h 7801"/>
                      <a:gd name="T74" fmla="*/ 0 w 5005"/>
                      <a:gd name="T75" fmla="*/ 0 h 7801"/>
                      <a:gd name="T76" fmla="*/ 0 w 5005"/>
                      <a:gd name="T77" fmla="*/ 0 h 7801"/>
                      <a:gd name="T78" fmla="*/ 0 w 5005"/>
                      <a:gd name="T79" fmla="*/ 0 h 7801"/>
                      <a:gd name="T80" fmla="*/ 0 w 5005"/>
                      <a:gd name="T81" fmla="*/ 0 h 7801"/>
                      <a:gd name="T82" fmla="*/ 0 w 5005"/>
                      <a:gd name="T83" fmla="*/ 0 h 7801"/>
                      <a:gd name="T84" fmla="*/ 0 w 5005"/>
                      <a:gd name="T85" fmla="*/ 0 h 7801"/>
                      <a:gd name="T86" fmla="*/ 0 w 5005"/>
                      <a:gd name="T87" fmla="*/ 0 h 7801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5005"/>
                      <a:gd name="T133" fmla="*/ 0 h 7801"/>
                      <a:gd name="T134" fmla="*/ 5005 w 5005"/>
                      <a:gd name="T135" fmla="*/ 7801 h 7801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5005" h="7801">
                        <a:moveTo>
                          <a:pt x="7" y="1100"/>
                        </a:moveTo>
                        <a:lnTo>
                          <a:pt x="15" y="854"/>
                        </a:lnTo>
                        <a:lnTo>
                          <a:pt x="119" y="727"/>
                        </a:lnTo>
                        <a:lnTo>
                          <a:pt x="270" y="609"/>
                        </a:lnTo>
                        <a:lnTo>
                          <a:pt x="461" y="490"/>
                        </a:lnTo>
                        <a:lnTo>
                          <a:pt x="676" y="383"/>
                        </a:lnTo>
                        <a:lnTo>
                          <a:pt x="955" y="255"/>
                        </a:lnTo>
                        <a:lnTo>
                          <a:pt x="1337" y="137"/>
                        </a:lnTo>
                        <a:lnTo>
                          <a:pt x="1687" y="68"/>
                        </a:lnTo>
                        <a:lnTo>
                          <a:pt x="2092" y="10"/>
                        </a:lnTo>
                        <a:lnTo>
                          <a:pt x="2498" y="0"/>
                        </a:lnTo>
                        <a:lnTo>
                          <a:pt x="2951" y="20"/>
                        </a:lnTo>
                        <a:lnTo>
                          <a:pt x="3294" y="58"/>
                        </a:lnTo>
                        <a:lnTo>
                          <a:pt x="3660" y="127"/>
                        </a:lnTo>
                        <a:lnTo>
                          <a:pt x="4002" y="215"/>
                        </a:lnTo>
                        <a:lnTo>
                          <a:pt x="4273" y="305"/>
                        </a:lnTo>
                        <a:lnTo>
                          <a:pt x="4591" y="452"/>
                        </a:lnTo>
                        <a:lnTo>
                          <a:pt x="4973" y="677"/>
                        </a:lnTo>
                        <a:lnTo>
                          <a:pt x="4591" y="1090"/>
                        </a:lnTo>
                        <a:lnTo>
                          <a:pt x="5005" y="1660"/>
                        </a:lnTo>
                        <a:lnTo>
                          <a:pt x="4957" y="1709"/>
                        </a:lnTo>
                        <a:lnTo>
                          <a:pt x="4750" y="1424"/>
                        </a:lnTo>
                        <a:lnTo>
                          <a:pt x="4781" y="1542"/>
                        </a:lnTo>
                        <a:lnTo>
                          <a:pt x="4512" y="1169"/>
                        </a:lnTo>
                        <a:lnTo>
                          <a:pt x="4384" y="1316"/>
                        </a:lnTo>
                        <a:lnTo>
                          <a:pt x="3986" y="1109"/>
                        </a:lnTo>
                        <a:lnTo>
                          <a:pt x="3556" y="942"/>
                        </a:lnTo>
                        <a:lnTo>
                          <a:pt x="3095" y="805"/>
                        </a:lnTo>
                        <a:lnTo>
                          <a:pt x="2705" y="737"/>
                        </a:lnTo>
                        <a:lnTo>
                          <a:pt x="2211" y="727"/>
                        </a:lnTo>
                        <a:lnTo>
                          <a:pt x="1742" y="766"/>
                        </a:lnTo>
                        <a:lnTo>
                          <a:pt x="1384" y="844"/>
                        </a:lnTo>
                        <a:lnTo>
                          <a:pt x="907" y="1031"/>
                        </a:lnTo>
                        <a:lnTo>
                          <a:pt x="644" y="1169"/>
                        </a:lnTo>
                        <a:lnTo>
                          <a:pt x="477" y="1286"/>
                        </a:lnTo>
                        <a:lnTo>
                          <a:pt x="875" y="1386"/>
                        </a:lnTo>
                        <a:lnTo>
                          <a:pt x="1337" y="1493"/>
                        </a:lnTo>
                        <a:lnTo>
                          <a:pt x="1758" y="1611"/>
                        </a:lnTo>
                        <a:lnTo>
                          <a:pt x="2251" y="1768"/>
                        </a:lnTo>
                        <a:lnTo>
                          <a:pt x="2809" y="1985"/>
                        </a:lnTo>
                        <a:lnTo>
                          <a:pt x="3238" y="2200"/>
                        </a:lnTo>
                        <a:lnTo>
                          <a:pt x="3596" y="2485"/>
                        </a:lnTo>
                        <a:lnTo>
                          <a:pt x="3843" y="2790"/>
                        </a:lnTo>
                        <a:lnTo>
                          <a:pt x="3843" y="3164"/>
                        </a:lnTo>
                        <a:lnTo>
                          <a:pt x="3835" y="3359"/>
                        </a:lnTo>
                        <a:lnTo>
                          <a:pt x="3811" y="3616"/>
                        </a:lnTo>
                        <a:lnTo>
                          <a:pt x="3699" y="3743"/>
                        </a:lnTo>
                        <a:lnTo>
                          <a:pt x="3541" y="3851"/>
                        </a:lnTo>
                        <a:lnTo>
                          <a:pt x="3349" y="3920"/>
                        </a:lnTo>
                        <a:lnTo>
                          <a:pt x="3095" y="3989"/>
                        </a:lnTo>
                        <a:lnTo>
                          <a:pt x="2801" y="4038"/>
                        </a:lnTo>
                        <a:lnTo>
                          <a:pt x="2482" y="4097"/>
                        </a:lnTo>
                        <a:lnTo>
                          <a:pt x="2164" y="4136"/>
                        </a:lnTo>
                        <a:lnTo>
                          <a:pt x="1853" y="4205"/>
                        </a:lnTo>
                        <a:lnTo>
                          <a:pt x="1575" y="4273"/>
                        </a:lnTo>
                        <a:lnTo>
                          <a:pt x="1416" y="4343"/>
                        </a:lnTo>
                        <a:lnTo>
                          <a:pt x="1344" y="4392"/>
                        </a:lnTo>
                        <a:lnTo>
                          <a:pt x="1575" y="4510"/>
                        </a:lnTo>
                        <a:lnTo>
                          <a:pt x="1869" y="4637"/>
                        </a:lnTo>
                        <a:lnTo>
                          <a:pt x="2132" y="4775"/>
                        </a:lnTo>
                        <a:lnTo>
                          <a:pt x="2387" y="4942"/>
                        </a:lnTo>
                        <a:lnTo>
                          <a:pt x="2585" y="5109"/>
                        </a:lnTo>
                        <a:lnTo>
                          <a:pt x="2705" y="5286"/>
                        </a:lnTo>
                        <a:lnTo>
                          <a:pt x="2745" y="5531"/>
                        </a:lnTo>
                        <a:lnTo>
                          <a:pt x="2753" y="5728"/>
                        </a:lnTo>
                        <a:lnTo>
                          <a:pt x="2753" y="5905"/>
                        </a:lnTo>
                        <a:lnTo>
                          <a:pt x="2745" y="6121"/>
                        </a:lnTo>
                        <a:lnTo>
                          <a:pt x="2721" y="6278"/>
                        </a:lnTo>
                        <a:lnTo>
                          <a:pt x="2617" y="6445"/>
                        </a:lnTo>
                        <a:lnTo>
                          <a:pt x="2522" y="6563"/>
                        </a:lnTo>
                        <a:lnTo>
                          <a:pt x="2490" y="6691"/>
                        </a:lnTo>
                        <a:lnTo>
                          <a:pt x="2522" y="6818"/>
                        </a:lnTo>
                        <a:lnTo>
                          <a:pt x="2585" y="6957"/>
                        </a:lnTo>
                        <a:lnTo>
                          <a:pt x="2617" y="7084"/>
                        </a:lnTo>
                        <a:lnTo>
                          <a:pt x="2609" y="7232"/>
                        </a:lnTo>
                        <a:lnTo>
                          <a:pt x="2538" y="7399"/>
                        </a:lnTo>
                        <a:lnTo>
                          <a:pt x="2482" y="7546"/>
                        </a:lnTo>
                        <a:lnTo>
                          <a:pt x="2427" y="7694"/>
                        </a:lnTo>
                        <a:lnTo>
                          <a:pt x="2403" y="7801"/>
                        </a:lnTo>
                        <a:lnTo>
                          <a:pt x="2387" y="7614"/>
                        </a:lnTo>
                        <a:lnTo>
                          <a:pt x="2379" y="7389"/>
                        </a:lnTo>
                        <a:lnTo>
                          <a:pt x="2363" y="7212"/>
                        </a:lnTo>
                        <a:lnTo>
                          <a:pt x="2316" y="7055"/>
                        </a:lnTo>
                        <a:lnTo>
                          <a:pt x="2251" y="6878"/>
                        </a:lnTo>
                        <a:lnTo>
                          <a:pt x="2235" y="6691"/>
                        </a:lnTo>
                        <a:lnTo>
                          <a:pt x="2243" y="6505"/>
                        </a:lnTo>
                        <a:lnTo>
                          <a:pt x="2267" y="6308"/>
                        </a:lnTo>
                        <a:lnTo>
                          <a:pt x="2331" y="6131"/>
                        </a:lnTo>
                        <a:lnTo>
                          <a:pt x="2419" y="5993"/>
                        </a:lnTo>
                        <a:lnTo>
                          <a:pt x="2506" y="5896"/>
                        </a:lnTo>
                        <a:lnTo>
                          <a:pt x="2474" y="5709"/>
                        </a:lnTo>
                        <a:lnTo>
                          <a:pt x="2363" y="5571"/>
                        </a:lnTo>
                        <a:lnTo>
                          <a:pt x="2259" y="5502"/>
                        </a:lnTo>
                        <a:lnTo>
                          <a:pt x="2108" y="5414"/>
                        </a:lnTo>
                        <a:lnTo>
                          <a:pt x="1917" y="5335"/>
                        </a:lnTo>
                        <a:lnTo>
                          <a:pt x="1639" y="5217"/>
                        </a:lnTo>
                        <a:lnTo>
                          <a:pt x="1392" y="5099"/>
                        </a:lnTo>
                        <a:lnTo>
                          <a:pt x="1209" y="4982"/>
                        </a:lnTo>
                        <a:lnTo>
                          <a:pt x="1042" y="4814"/>
                        </a:lnTo>
                        <a:lnTo>
                          <a:pt x="994" y="4677"/>
                        </a:lnTo>
                        <a:lnTo>
                          <a:pt x="986" y="4500"/>
                        </a:lnTo>
                        <a:lnTo>
                          <a:pt x="971" y="4303"/>
                        </a:lnTo>
                        <a:lnTo>
                          <a:pt x="979" y="4156"/>
                        </a:lnTo>
                        <a:lnTo>
                          <a:pt x="1010" y="3950"/>
                        </a:lnTo>
                        <a:lnTo>
                          <a:pt x="1098" y="3802"/>
                        </a:lnTo>
                        <a:lnTo>
                          <a:pt x="1241" y="3694"/>
                        </a:lnTo>
                        <a:lnTo>
                          <a:pt x="1400" y="3616"/>
                        </a:lnTo>
                        <a:lnTo>
                          <a:pt x="1599" y="3546"/>
                        </a:lnTo>
                        <a:lnTo>
                          <a:pt x="1830" y="3488"/>
                        </a:lnTo>
                        <a:lnTo>
                          <a:pt x="2092" y="3439"/>
                        </a:lnTo>
                        <a:lnTo>
                          <a:pt x="2347" y="3409"/>
                        </a:lnTo>
                        <a:lnTo>
                          <a:pt x="2593" y="3369"/>
                        </a:lnTo>
                        <a:lnTo>
                          <a:pt x="2856" y="3331"/>
                        </a:lnTo>
                        <a:lnTo>
                          <a:pt x="3095" y="3291"/>
                        </a:lnTo>
                        <a:lnTo>
                          <a:pt x="3286" y="3232"/>
                        </a:lnTo>
                        <a:lnTo>
                          <a:pt x="3445" y="3194"/>
                        </a:lnTo>
                        <a:lnTo>
                          <a:pt x="3501" y="3134"/>
                        </a:lnTo>
                        <a:lnTo>
                          <a:pt x="3445" y="3055"/>
                        </a:lnTo>
                        <a:lnTo>
                          <a:pt x="3278" y="2937"/>
                        </a:lnTo>
                        <a:lnTo>
                          <a:pt x="3087" y="2829"/>
                        </a:lnTo>
                        <a:lnTo>
                          <a:pt x="2832" y="2712"/>
                        </a:lnTo>
                        <a:lnTo>
                          <a:pt x="2530" y="2584"/>
                        </a:lnTo>
                        <a:lnTo>
                          <a:pt x="2140" y="2446"/>
                        </a:lnTo>
                        <a:lnTo>
                          <a:pt x="1742" y="2328"/>
                        </a:lnTo>
                        <a:lnTo>
                          <a:pt x="1440" y="2250"/>
                        </a:lnTo>
                        <a:lnTo>
                          <a:pt x="1113" y="2161"/>
                        </a:lnTo>
                        <a:lnTo>
                          <a:pt x="763" y="2053"/>
                        </a:lnTo>
                        <a:lnTo>
                          <a:pt x="445" y="1945"/>
                        </a:lnTo>
                        <a:lnTo>
                          <a:pt x="231" y="1846"/>
                        </a:lnTo>
                        <a:lnTo>
                          <a:pt x="79" y="1729"/>
                        </a:lnTo>
                        <a:lnTo>
                          <a:pt x="23" y="1621"/>
                        </a:lnTo>
                        <a:lnTo>
                          <a:pt x="7" y="1444"/>
                        </a:lnTo>
                        <a:lnTo>
                          <a:pt x="0" y="1286"/>
                        </a:lnTo>
                        <a:lnTo>
                          <a:pt x="7" y="11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20" name="Freeform 10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97"/>
                    <a:ext cx="3" cy="1"/>
                  </a:xfrm>
                  <a:custGeom>
                    <a:avLst/>
                    <a:gdLst>
                      <a:gd name="T0" fmla="*/ 0 w 121"/>
                      <a:gd name="T1" fmla="*/ 0 h 149"/>
                      <a:gd name="T2" fmla="*/ 0 w 121"/>
                      <a:gd name="T3" fmla="*/ 0 h 149"/>
                      <a:gd name="T4" fmla="*/ 0 w 121"/>
                      <a:gd name="T5" fmla="*/ 0 h 149"/>
                      <a:gd name="T6" fmla="*/ 0 w 121"/>
                      <a:gd name="T7" fmla="*/ 0 h 149"/>
                      <a:gd name="T8" fmla="*/ 0 w 121"/>
                      <a:gd name="T9" fmla="*/ 0 h 149"/>
                      <a:gd name="T10" fmla="*/ 0 w 121"/>
                      <a:gd name="T11" fmla="*/ 0 h 14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1"/>
                      <a:gd name="T19" fmla="*/ 0 h 149"/>
                      <a:gd name="T20" fmla="*/ 121 w 121"/>
                      <a:gd name="T21" fmla="*/ 149 h 14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1" h="149">
                        <a:moveTo>
                          <a:pt x="22" y="149"/>
                        </a:moveTo>
                        <a:lnTo>
                          <a:pt x="0" y="130"/>
                        </a:lnTo>
                        <a:lnTo>
                          <a:pt x="103" y="3"/>
                        </a:lnTo>
                        <a:lnTo>
                          <a:pt x="106" y="0"/>
                        </a:lnTo>
                        <a:lnTo>
                          <a:pt x="121" y="26"/>
                        </a:lnTo>
                        <a:lnTo>
                          <a:pt x="22" y="14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21" name="Freeform 11"/>
                  <p:cNvSpPr>
                    <a:spLocks noChangeArrowheads="1"/>
                  </p:cNvSpPr>
                  <p:nvPr/>
                </p:nvSpPr>
                <p:spPr bwMode="auto">
                  <a:xfrm>
                    <a:off x="3685" y="94"/>
                    <a:ext cx="5" cy="1"/>
                  </a:xfrm>
                  <a:custGeom>
                    <a:avLst/>
                    <a:gdLst>
                      <a:gd name="T0" fmla="*/ 0 w 165"/>
                      <a:gd name="T1" fmla="*/ 0 h 145"/>
                      <a:gd name="T2" fmla="*/ 0 w 165"/>
                      <a:gd name="T3" fmla="*/ 0 h 145"/>
                      <a:gd name="T4" fmla="*/ 0 w 165"/>
                      <a:gd name="T5" fmla="*/ 0 h 145"/>
                      <a:gd name="T6" fmla="*/ 0 w 165"/>
                      <a:gd name="T7" fmla="*/ 0 h 145"/>
                      <a:gd name="T8" fmla="*/ 0 w 165"/>
                      <a:gd name="T9" fmla="*/ 0 h 145"/>
                      <a:gd name="T10" fmla="*/ 0 w 165"/>
                      <a:gd name="T11" fmla="*/ 0 h 14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5"/>
                      <a:gd name="T19" fmla="*/ 0 h 145"/>
                      <a:gd name="T20" fmla="*/ 165 w 165"/>
                      <a:gd name="T21" fmla="*/ 145 h 14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5" h="145">
                        <a:moveTo>
                          <a:pt x="15" y="145"/>
                        </a:moveTo>
                        <a:lnTo>
                          <a:pt x="0" y="119"/>
                        </a:lnTo>
                        <a:lnTo>
                          <a:pt x="151" y="2"/>
                        </a:lnTo>
                        <a:lnTo>
                          <a:pt x="152" y="0"/>
                        </a:lnTo>
                        <a:lnTo>
                          <a:pt x="165" y="29"/>
                        </a:lnTo>
                        <a:lnTo>
                          <a:pt x="15" y="1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22" name="Freeform 12"/>
                  <p:cNvSpPr>
                    <a:spLocks noChangeArrowheads="1"/>
                  </p:cNvSpPr>
                  <p:nvPr/>
                </p:nvSpPr>
                <p:spPr bwMode="auto">
                  <a:xfrm>
                    <a:off x="3693" y="90"/>
                    <a:ext cx="7" cy="1"/>
                  </a:xfrm>
                  <a:custGeom>
                    <a:avLst/>
                    <a:gdLst>
                      <a:gd name="T0" fmla="*/ 0 w 202"/>
                      <a:gd name="T1" fmla="*/ 0 h 148"/>
                      <a:gd name="T2" fmla="*/ 0 w 202"/>
                      <a:gd name="T3" fmla="*/ 0 h 148"/>
                      <a:gd name="T4" fmla="*/ 0 w 202"/>
                      <a:gd name="T5" fmla="*/ 0 h 148"/>
                      <a:gd name="T6" fmla="*/ 0 w 202"/>
                      <a:gd name="T7" fmla="*/ 0 h 148"/>
                      <a:gd name="T8" fmla="*/ 0 w 202"/>
                      <a:gd name="T9" fmla="*/ 0 h 148"/>
                      <a:gd name="T10" fmla="*/ 0 w 202"/>
                      <a:gd name="T11" fmla="*/ 0 h 14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2"/>
                      <a:gd name="T19" fmla="*/ 0 h 148"/>
                      <a:gd name="T20" fmla="*/ 202 w 202"/>
                      <a:gd name="T21" fmla="*/ 148 h 14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2" h="148">
                        <a:moveTo>
                          <a:pt x="13" y="148"/>
                        </a:moveTo>
                        <a:lnTo>
                          <a:pt x="0" y="119"/>
                        </a:lnTo>
                        <a:lnTo>
                          <a:pt x="191" y="2"/>
                        </a:lnTo>
                        <a:lnTo>
                          <a:pt x="192" y="0"/>
                        </a:lnTo>
                        <a:lnTo>
                          <a:pt x="202" y="31"/>
                        </a:lnTo>
                        <a:lnTo>
                          <a:pt x="13" y="14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23" name="Freeform 13"/>
                  <p:cNvSpPr>
                    <a:spLocks noChangeArrowheads="1"/>
                  </p:cNvSpPr>
                  <p:nvPr/>
                </p:nvSpPr>
                <p:spPr bwMode="auto">
                  <a:xfrm>
                    <a:off x="3703" y="87"/>
                    <a:ext cx="8" cy="1"/>
                  </a:xfrm>
                  <a:custGeom>
                    <a:avLst/>
                    <a:gdLst>
                      <a:gd name="T0" fmla="*/ 0 w 225"/>
                      <a:gd name="T1" fmla="*/ 0 h 138"/>
                      <a:gd name="T2" fmla="*/ 0 w 225"/>
                      <a:gd name="T3" fmla="*/ 0 h 138"/>
                      <a:gd name="T4" fmla="*/ 0 w 225"/>
                      <a:gd name="T5" fmla="*/ 0 h 138"/>
                      <a:gd name="T6" fmla="*/ 0 w 225"/>
                      <a:gd name="T7" fmla="*/ 0 h 138"/>
                      <a:gd name="T8" fmla="*/ 0 w 225"/>
                      <a:gd name="T9" fmla="*/ 0 h 138"/>
                      <a:gd name="T10" fmla="*/ 0 w 225"/>
                      <a:gd name="T11" fmla="*/ 0 h 13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5"/>
                      <a:gd name="T19" fmla="*/ 0 h 138"/>
                      <a:gd name="T20" fmla="*/ 225 w 225"/>
                      <a:gd name="T21" fmla="*/ 138 h 13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5" h="138">
                        <a:moveTo>
                          <a:pt x="10" y="138"/>
                        </a:moveTo>
                        <a:lnTo>
                          <a:pt x="0" y="107"/>
                        </a:lnTo>
                        <a:lnTo>
                          <a:pt x="215" y="0"/>
                        </a:lnTo>
                        <a:lnTo>
                          <a:pt x="225" y="31"/>
                        </a:lnTo>
                        <a:lnTo>
                          <a:pt x="10" y="1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24" name="Freeform 14"/>
                  <p:cNvSpPr>
                    <a:spLocks noChangeArrowheads="1"/>
                  </p:cNvSpPr>
                  <p:nvPr/>
                </p:nvSpPr>
                <p:spPr bwMode="auto">
                  <a:xfrm>
                    <a:off x="3713" y="84"/>
                    <a:ext cx="11" cy="1"/>
                  </a:xfrm>
                  <a:custGeom>
                    <a:avLst/>
                    <a:gdLst>
                      <a:gd name="T0" fmla="*/ 0 w 288"/>
                      <a:gd name="T1" fmla="*/ 0 h 160"/>
                      <a:gd name="T2" fmla="*/ 0 w 288"/>
                      <a:gd name="T3" fmla="*/ 0 h 160"/>
                      <a:gd name="T4" fmla="*/ 0 w 288"/>
                      <a:gd name="T5" fmla="*/ 0 h 160"/>
                      <a:gd name="T6" fmla="*/ 0 w 288"/>
                      <a:gd name="T7" fmla="*/ 0 h 160"/>
                      <a:gd name="T8" fmla="*/ 0 w 288"/>
                      <a:gd name="T9" fmla="*/ 0 h 160"/>
                      <a:gd name="T10" fmla="*/ 0 w 288"/>
                      <a:gd name="T11" fmla="*/ 0 h 1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8"/>
                      <a:gd name="T19" fmla="*/ 0 h 160"/>
                      <a:gd name="T20" fmla="*/ 288 w 288"/>
                      <a:gd name="T21" fmla="*/ 160 h 1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8" h="160">
                        <a:moveTo>
                          <a:pt x="10" y="160"/>
                        </a:moveTo>
                        <a:lnTo>
                          <a:pt x="0" y="129"/>
                        </a:lnTo>
                        <a:lnTo>
                          <a:pt x="279" y="1"/>
                        </a:lnTo>
                        <a:lnTo>
                          <a:pt x="281" y="0"/>
                        </a:lnTo>
                        <a:lnTo>
                          <a:pt x="288" y="32"/>
                        </a:lnTo>
                        <a:lnTo>
                          <a:pt x="10" y="1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25" name="Freeform 15"/>
                  <p:cNvSpPr>
                    <a:spLocks noChangeArrowheads="1"/>
                  </p:cNvSpPr>
                  <p:nvPr/>
                </p:nvSpPr>
                <p:spPr bwMode="auto">
                  <a:xfrm>
                    <a:off x="3727" y="80"/>
                    <a:ext cx="16" cy="1"/>
                  </a:xfrm>
                  <a:custGeom>
                    <a:avLst/>
                    <a:gdLst>
                      <a:gd name="T0" fmla="*/ 0 w 387"/>
                      <a:gd name="T1" fmla="*/ 0 h 150"/>
                      <a:gd name="T2" fmla="*/ 0 w 387"/>
                      <a:gd name="T3" fmla="*/ 0 h 150"/>
                      <a:gd name="T4" fmla="*/ 0 w 387"/>
                      <a:gd name="T5" fmla="*/ 0 h 150"/>
                      <a:gd name="T6" fmla="*/ 0 w 387"/>
                      <a:gd name="T7" fmla="*/ 0 h 150"/>
                      <a:gd name="T8" fmla="*/ 0 w 387"/>
                      <a:gd name="T9" fmla="*/ 0 h 150"/>
                      <a:gd name="T10" fmla="*/ 0 w 387"/>
                      <a:gd name="T11" fmla="*/ 0 h 1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87"/>
                      <a:gd name="T19" fmla="*/ 0 h 150"/>
                      <a:gd name="T20" fmla="*/ 387 w 387"/>
                      <a:gd name="T21" fmla="*/ 150 h 15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87" h="150">
                        <a:moveTo>
                          <a:pt x="7" y="150"/>
                        </a:moveTo>
                        <a:lnTo>
                          <a:pt x="0" y="118"/>
                        </a:lnTo>
                        <a:lnTo>
                          <a:pt x="381" y="0"/>
                        </a:lnTo>
                        <a:lnTo>
                          <a:pt x="382" y="0"/>
                        </a:lnTo>
                        <a:lnTo>
                          <a:pt x="387" y="32"/>
                        </a:lnTo>
                        <a:lnTo>
                          <a:pt x="7" y="1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26" name="Freeform 16"/>
                  <p:cNvSpPr>
                    <a:spLocks noChangeArrowheads="1"/>
                  </p:cNvSpPr>
                  <p:nvPr/>
                </p:nvSpPr>
                <p:spPr bwMode="auto">
                  <a:xfrm>
                    <a:off x="3746" y="78"/>
                    <a:ext cx="14" cy="0"/>
                  </a:xfrm>
                  <a:custGeom>
                    <a:avLst/>
                    <a:gdLst>
                      <a:gd name="T0" fmla="*/ 0 w 355"/>
                      <a:gd name="T1" fmla="*/ 0 h 101"/>
                      <a:gd name="T2" fmla="*/ 0 w 355"/>
                      <a:gd name="T3" fmla="*/ 0 h 101"/>
                      <a:gd name="T4" fmla="*/ 0 w 355"/>
                      <a:gd name="T5" fmla="*/ 0 h 101"/>
                      <a:gd name="T6" fmla="*/ 0 w 355"/>
                      <a:gd name="T7" fmla="*/ 0 h 101"/>
                      <a:gd name="T8" fmla="*/ 0 w 355"/>
                      <a:gd name="T9" fmla="*/ 0 h 101"/>
                      <a:gd name="T10" fmla="*/ 0 w 355"/>
                      <a:gd name="T11" fmla="*/ 0 h 10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5"/>
                      <a:gd name="T19" fmla="*/ 0 h 101"/>
                      <a:gd name="T20" fmla="*/ 355 w 355"/>
                      <a:gd name="T21" fmla="*/ 0 h 10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5" h="101">
                        <a:moveTo>
                          <a:pt x="5" y="101"/>
                        </a:moveTo>
                        <a:lnTo>
                          <a:pt x="0" y="69"/>
                        </a:lnTo>
                        <a:lnTo>
                          <a:pt x="351" y="0"/>
                        </a:lnTo>
                        <a:lnTo>
                          <a:pt x="355" y="32"/>
                        </a:lnTo>
                        <a:lnTo>
                          <a:pt x="5" y="10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27" name="Freeform 17"/>
                  <p:cNvSpPr>
                    <a:spLocks noChangeArrowheads="1"/>
                  </p:cNvSpPr>
                  <p:nvPr/>
                </p:nvSpPr>
                <p:spPr bwMode="auto">
                  <a:xfrm>
                    <a:off x="3763" y="77"/>
                    <a:ext cx="17" cy="0"/>
                  </a:xfrm>
                  <a:custGeom>
                    <a:avLst/>
                    <a:gdLst>
                      <a:gd name="T0" fmla="*/ 0 w 408"/>
                      <a:gd name="T1" fmla="*/ 0 h 92"/>
                      <a:gd name="T2" fmla="*/ 0 w 408"/>
                      <a:gd name="T3" fmla="*/ 0 h 92"/>
                      <a:gd name="T4" fmla="*/ 0 w 408"/>
                      <a:gd name="T5" fmla="*/ 0 h 92"/>
                      <a:gd name="T6" fmla="*/ 0 w 408"/>
                      <a:gd name="T7" fmla="*/ 0 h 92"/>
                      <a:gd name="T8" fmla="*/ 0 w 408"/>
                      <a:gd name="T9" fmla="*/ 0 h 92"/>
                      <a:gd name="T10" fmla="*/ 0 w 408"/>
                      <a:gd name="T11" fmla="*/ 0 h 9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8"/>
                      <a:gd name="T19" fmla="*/ 0 h 92"/>
                      <a:gd name="T20" fmla="*/ 408 w 408"/>
                      <a:gd name="T21" fmla="*/ 0 h 9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8" h="92">
                        <a:moveTo>
                          <a:pt x="4" y="92"/>
                        </a:moveTo>
                        <a:lnTo>
                          <a:pt x="0" y="60"/>
                        </a:lnTo>
                        <a:lnTo>
                          <a:pt x="406" y="2"/>
                        </a:lnTo>
                        <a:lnTo>
                          <a:pt x="407" y="0"/>
                        </a:lnTo>
                        <a:lnTo>
                          <a:pt x="408" y="34"/>
                        </a:lnTo>
                        <a:lnTo>
                          <a:pt x="4" y="9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28" name="Freeform 18"/>
                  <p:cNvSpPr>
                    <a:spLocks noChangeArrowheads="1"/>
                  </p:cNvSpPr>
                  <p:nvPr/>
                </p:nvSpPr>
                <p:spPr bwMode="auto">
                  <a:xfrm>
                    <a:off x="3783" y="77"/>
                    <a:ext cx="17" cy="0"/>
                  </a:xfrm>
                  <a:custGeom>
                    <a:avLst/>
                    <a:gdLst>
                      <a:gd name="T0" fmla="*/ 0 w 407"/>
                      <a:gd name="T1" fmla="*/ 0 h 42"/>
                      <a:gd name="T2" fmla="*/ 0 w 407"/>
                      <a:gd name="T3" fmla="*/ 0 h 42"/>
                      <a:gd name="T4" fmla="*/ 0 w 407"/>
                      <a:gd name="T5" fmla="*/ 0 h 42"/>
                      <a:gd name="T6" fmla="*/ 0 w 407"/>
                      <a:gd name="T7" fmla="*/ 0 h 42"/>
                      <a:gd name="T8" fmla="*/ 0 w 407"/>
                      <a:gd name="T9" fmla="*/ 0 h 42"/>
                      <a:gd name="T10" fmla="*/ 0 w 407"/>
                      <a:gd name="T11" fmla="*/ 0 h 4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7"/>
                      <a:gd name="T19" fmla="*/ 0 h 42"/>
                      <a:gd name="T20" fmla="*/ 407 w 407"/>
                      <a:gd name="T21" fmla="*/ 0 h 4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7" h="42">
                        <a:moveTo>
                          <a:pt x="1" y="42"/>
                        </a:moveTo>
                        <a:lnTo>
                          <a:pt x="0" y="8"/>
                        </a:lnTo>
                        <a:lnTo>
                          <a:pt x="406" y="0"/>
                        </a:lnTo>
                        <a:lnTo>
                          <a:pt x="407" y="0"/>
                        </a:lnTo>
                        <a:lnTo>
                          <a:pt x="406" y="32"/>
                        </a:lnTo>
                        <a:lnTo>
                          <a:pt x="1" y="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29" name="Freeform 19"/>
                  <p:cNvSpPr>
                    <a:spLocks noChangeArrowheads="1"/>
                  </p:cNvSpPr>
                  <p:nvPr/>
                </p:nvSpPr>
                <p:spPr bwMode="auto">
                  <a:xfrm>
                    <a:off x="3803" y="77"/>
                    <a:ext cx="19" cy="0"/>
                  </a:xfrm>
                  <a:custGeom>
                    <a:avLst/>
                    <a:gdLst>
                      <a:gd name="T0" fmla="*/ 0 w 455"/>
                      <a:gd name="T1" fmla="*/ 0 h 52"/>
                      <a:gd name="T2" fmla="*/ 0 w 455"/>
                      <a:gd name="T3" fmla="*/ 0 h 52"/>
                      <a:gd name="T4" fmla="*/ 0 w 455"/>
                      <a:gd name="T5" fmla="*/ 0 h 52"/>
                      <a:gd name="T6" fmla="*/ 0 w 455"/>
                      <a:gd name="T7" fmla="*/ 0 h 52"/>
                      <a:gd name="T8" fmla="*/ 0 w 455"/>
                      <a:gd name="T9" fmla="*/ 0 h 52"/>
                      <a:gd name="T10" fmla="*/ 0 w 455"/>
                      <a:gd name="T11" fmla="*/ 0 h 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55"/>
                      <a:gd name="T19" fmla="*/ 0 h 52"/>
                      <a:gd name="T20" fmla="*/ 455 w 455"/>
                      <a:gd name="T21" fmla="*/ 0 h 5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55" h="52">
                        <a:moveTo>
                          <a:pt x="0" y="32"/>
                        </a:moveTo>
                        <a:lnTo>
                          <a:pt x="1" y="0"/>
                        </a:lnTo>
                        <a:lnTo>
                          <a:pt x="454" y="18"/>
                        </a:lnTo>
                        <a:lnTo>
                          <a:pt x="455" y="18"/>
                        </a:lnTo>
                        <a:lnTo>
                          <a:pt x="452" y="5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30" name="Freeform 20"/>
                  <p:cNvSpPr>
                    <a:spLocks noChangeArrowheads="1"/>
                  </p:cNvSpPr>
                  <p:nvPr/>
                </p:nvSpPr>
                <p:spPr bwMode="auto">
                  <a:xfrm>
                    <a:off x="3826" y="77"/>
                    <a:ext cx="14" cy="0"/>
                  </a:xfrm>
                  <a:custGeom>
                    <a:avLst/>
                    <a:gdLst>
                      <a:gd name="T0" fmla="*/ 0 w 346"/>
                      <a:gd name="T1" fmla="*/ 0 h 72"/>
                      <a:gd name="T2" fmla="*/ 0 w 346"/>
                      <a:gd name="T3" fmla="*/ 0 h 72"/>
                      <a:gd name="T4" fmla="*/ 0 w 346"/>
                      <a:gd name="T5" fmla="*/ 0 h 72"/>
                      <a:gd name="T6" fmla="*/ 0 w 346"/>
                      <a:gd name="T7" fmla="*/ 0 h 72"/>
                      <a:gd name="T8" fmla="*/ 0 w 346"/>
                      <a:gd name="T9" fmla="*/ 0 h 72"/>
                      <a:gd name="T10" fmla="*/ 0 w 346"/>
                      <a:gd name="T11" fmla="*/ 0 h 7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6"/>
                      <a:gd name="T19" fmla="*/ 0 h 72"/>
                      <a:gd name="T20" fmla="*/ 346 w 346"/>
                      <a:gd name="T21" fmla="*/ 0 h 7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6" h="72">
                        <a:moveTo>
                          <a:pt x="0" y="34"/>
                        </a:moveTo>
                        <a:lnTo>
                          <a:pt x="3" y="0"/>
                        </a:lnTo>
                        <a:lnTo>
                          <a:pt x="345" y="40"/>
                        </a:lnTo>
                        <a:lnTo>
                          <a:pt x="346" y="40"/>
                        </a:lnTo>
                        <a:lnTo>
                          <a:pt x="342" y="72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31" name="Freeform 21"/>
                  <p:cNvSpPr>
                    <a:spLocks noChangeArrowheads="1"/>
                  </p:cNvSpPr>
                  <p:nvPr/>
                </p:nvSpPr>
                <p:spPr bwMode="auto">
                  <a:xfrm>
                    <a:off x="3843" y="78"/>
                    <a:ext cx="15" cy="0"/>
                  </a:xfrm>
                  <a:custGeom>
                    <a:avLst/>
                    <a:gdLst>
                      <a:gd name="T0" fmla="*/ 0 w 370"/>
                      <a:gd name="T1" fmla="*/ 0 h 102"/>
                      <a:gd name="T2" fmla="*/ 0 w 370"/>
                      <a:gd name="T3" fmla="*/ 0 h 102"/>
                      <a:gd name="T4" fmla="*/ 0 w 370"/>
                      <a:gd name="T5" fmla="*/ 0 h 102"/>
                      <a:gd name="T6" fmla="*/ 0 w 370"/>
                      <a:gd name="T7" fmla="*/ 0 h 102"/>
                      <a:gd name="T8" fmla="*/ 0 w 370"/>
                      <a:gd name="T9" fmla="*/ 0 h 102"/>
                      <a:gd name="T10" fmla="*/ 0 w 370"/>
                      <a:gd name="T11" fmla="*/ 0 h 10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70"/>
                      <a:gd name="T19" fmla="*/ 0 h 102"/>
                      <a:gd name="T20" fmla="*/ 370 w 370"/>
                      <a:gd name="T21" fmla="*/ 0 h 10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70" h="102">
                        <a:moveTo>
                          <a:pt x="0" y="32"/>
                        </a:moveTo>
                        <a:lnTo>
                          <a:pt x="4" y="0"/>
                        </a:lnTo>
                        <a:lnTo>
                          <a:pt x="370" y="69"/>
                        </a:lnTo>
                        <a:lnTo>
                          <a:pt x="365" y="10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32" name="Freeform 22"/>
                  <p:cNvSpPr>
                    <a:spLocks noChangeArrowheads="1"/>
                  </p:cNvSpPr>
                  <p:nvPr/>
                </p:nvSpPr>
                <p:spPr bwMode="auto">
                  <a:xfrm>
                    <a:off x="3861" y="80"/>
                    <a:ext cx="14" cy="0"/>
                  </a:xfrm>
                  <a:custGeom>
                    <a:avLst/>
                    <a:gdLst>
                      <a:gd name="T0" fmla="*/ 0 w 348"/>
                      <a:gd name="T1" fmla="*/ 0 h 120"/>
                      <a:gd name="T2" fmla="*/ 0 w 348"/>
                      <a:gd name="T3" fmla="*/ 0 h 120"/>
                      <a:gd name="T4" fmla="*/ 0 w 348"/>
                      <a:gd name="T5" fmla="*/ 0 h 120"/>
                      <a:gd name="T6" fmla="*/ 0 w 348"/>
                      <a:gd name="T7" fmla="*/ 0 h 120"/>
                      <a:gd name="T8" fmla="*/ 0 w 348"/>
                      <a:gd name="T9" fmla="*/ 0 h 120"/>
                      <a:gd name="T10" fmla="*/ 0 w 348"/>
                      <a:gd name="T11" fmla="*/ 0 h 1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8"/>
                      <a:gd name="T19" fmla="*/ 0 h 120"/>
                      <a:gd name="T20" fmla="*/ 348 w 348"/>
                      <a:gd name="T21" fmla="*/ 0 h 12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8" h="120">
                        <a:moveTo>
                          <a:pt x="0" y="33"/>
                        </a:moveTo>
                        <a:lnTo>
                          <a:pt x="5" y="0"/>
                        </a:lnTo>
                        <a:lnTo>
                          <a:pt x="347" y="88"/>
                        </a:lnTo>
                        <a:lnTo>
                          <a:pt x="348" y="89"/>
                        </a:lnTo>
                        <a:lnTo>
                          <a:pt x="342" y="120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33" name="Freeform 23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83"/>
                    <a:ext cx="11" cy="0"/>
                  </a:xfrm>
                  <a:custGeom>
                    <a:avLst/>
                    <a:gdLst>
                      <a:gd name="T0" fmla="*/ 0 w 278"/>
                      <a:gd name="T1" fmla="*/ 0 h 119"/>
                      <a:gd name="T2" fmla="*/ 0 w 278"/>
                      <a:gd name="T3" fmla="*/ 0 h 119"/>
                      <a:gd name="T4" fmla="*/ 0 w 278"/>
                      <a:gd name="T5" fmla="*/ 0 h 119"/>
                      <a:gd name="T6" fmla="*/ 0 w 278"/>
                      <a:gd name="T7" fmla="*/ 0 h 119"/>
                      <a:gd name="T8" fmla="*/ 0 w 278"/>
                      <a:gd name="T9" fmla="*/ 0 h 119"/>
                      <a:gd name="T10" fmla="*/ 0 w 278"/>
                      <a:gd name="T11" fmla="*/ 0 h 11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78"/>
                      <a:gd name="T19" fmla="*/ 0 h 119"/>
                      <a:gd name="T20" fmla="*/ 278 w 278"/>
                      <a:gd name="T21" fmla="*/ 0 h 11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78" h="119">
                        <a:moveTo>
                          <a:pt x="0" y="31"/>
                        </a:moveTo>
                        <a:lnTo>
                          <a:pt x="6" y="0"/>
                        </a:lnTo>
                        <a:lnTo>
                          <a:pt x="277" y="88"/>
                        </a:lnTo>
                        <a:lnTo>
                          <a:pt x="278" y="88"/>
                        </a:lnTo>
                        <a:lnTo>
                          <a:pt x="269" y="119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34" name="Freeform 24"/>
                  <p:cNvSpPr>
                    <a:spLocks noChangeArrowheads="1"/>
                  </p:cNvSpPr>
                  <p:nvPr/>
                </p:nvSpPr>
                <p:spPr bwMode="auto">
                  <a:xfrm>
                    <a:off x="3891" y="85"/>
                    <a:ext cx="13" cy="2"/>
                  </a:xfrm>
                  <a:custGeom>
                    <a:avLst/>
                    <a:gdLst>
                      <a:gd name="T0" fmla="*/ 0 w 329"/>
                      <a:gd name="T1" fmla="*/ 0 h 179"/>
                      <a:gd name="T2" fmla="*/ 0 w 329"/>
                      <a:gd name="T3" fmla="*/ 0 h 179"/>
                      <a:gd name="T4" fmla="*/ 0 w 329"/>
                      <a:gd name="T5" fmla="*/ 0 h 179"/>
                      <a:gd name="T6" fmla="*/ 0 w 329"/>
                      <a:gd name="T7" fmla="*/ 0 h 179"/>
                      <a:gd name="T8" fmla="*/ 0 w 329"/>
                      <a:gd name="T9" fmla="*/ 0 h 179"/>
                      <a:gd name="T10" fmla="*/ 0 w 329"/>
                      <a:gd name="T11" fmla="*/ 0 h 17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9"/>
                      <a:gd name="T19" fmla="*/ 0 h 179"/>
                      <a:gd name="T20" fmla="*/ 329 w 329"/>
                      <a:gd name="T21" fmla="*/ 179 h 17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9" h="179">
                        <a:moveTo>
                          <a:pt x="0" y="31"/>
                        </a:moveTo>
                        <a:lnTo>
                          <a:pt x="9" y="0"/>
                        </a:lnTo>
                        <a:lnTo>
                          <a:pt x="328" y="148"/>
                        </a:lnTo>
                        <a:lnTo>
                          <a:pt x="329" y="149"/>
                        </a:lnTo>
                        <a:lnTo>
                          <a:pt x="318" y="179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35" name="Freeform 25"/>
                  <p:cNvSpPr>
                    <a:spLocks noChangeArrowheads="1"/>
                  </p:cNvSpPr>
                  <p:nvPr/>
                </p:nvSpPr>
                <p:spPr bwMode="auto">
                  <a:xfrm>
                    <a:off x="3907" y="89"/>
                    <a:ext cx="17" cy="4"/>
                  </a:xfrm>
                  <a:custGeom>
                    <a:avLst/>
                    <a:gdLst>
                      <a:gd name="T0" fmla="*/ 0 w 395"/>
                      <a:gd name="T1" fmla="*/ 0 h 253"/>
                      <a:gd name="T2" fmla="*/ 0 w 395"/>
                      <a:gd name="T3" fmla="*/ 0 h 253"/>
                      <a:gd name="T4" fmla="*/ 0 w 395"/>
                      <a:gd name="T5" fmla="*/ 0 h 253"/>
                      <a:gd name="T6" fmla="*/ 0 w 395"/>
                      <a:gd name="T7" fmla="*/ 0 h 253"/>
                      <a:gd name="T8" fmla="*/ 0 w 395"/>
                      <a:gd name="T9" fmla="*/ 0 h 253"/>
                      <a:gd name="T10" fmla="*/ 0 w 395"/>
                      <a:gd name="T11" fmla="*/ 0 h 2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95"/>
                      <a:gd name="T19" fmla="*/ 0 h 253"/>
                      <a:gd name="T20" fmla="*/ 395 w 395"/>
                      <a:gd name="T21" fmla="*/ 253 h 25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95" h="253">
                        <a:moveTo>
                          <a:pt x="0" y="30"/>
                        </a:moveTo>
                        <a:lnTo>
                          <a:pt x="11" y="0"/>
                        </a:lnTo>
                        <a:lnTo>
                          <a:pt x="392" y="225"/>
                        </a:lnTo>
                        <a:lnTo>
                          <a:pt x="395" y="253"/>
                        </a:lnTo>
                        <a:lnTo>
                          <a:pt x="363" y="244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36" name="Freeform 26"/>
                  <p:cNvSpPr>
                    <a:spLocks noChangeArrowheads="1"/>
                  </p:cNvSpPr>
                  <p:nvPr/>
                </p:nvSpPr>
                <p:spPr bwMode="auto">
                  <a:xfrm>
                    <a:off x="3906" y="96"/>
                    <a:ext cx="17" cy="9"/>
                  </a:xfrm>
                  <a:custGeom>
                    <a:avLst/>
                    <a:gdLst>
                      <a:gd name="T0" fmla="*/ 0 w 400"/>
                      <a:gd name="T1" fmla="*/ 0 h 420"/>
                      <a:gd name="T2" fmla="*/ 0 w 400"/>
                      <a:gd name="T3" fmla="*/ 0 h 420"/>
                      <a:gd name="T4" fmla="*/ 0 w 400"/>
                      <a:gd name="T5" fmla="*/ 0 h 420"/>
                      <a:gd name="T6" fmla="*/ 0 w 400"/>
                      <a:gd name="T7" fmla="*/ 0 h 420"/>
                      <a:gd name="T8" fmla="*/ 0 w 400"/>
                      <a:gd name="T9" fmla="*/ 0 h 420"/>
                      <a:gd name="T10" fmla="*/ 0 w 400"/>
                      <a:gd name="T11" fmla="*/ 0 h 4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420"/>
                      <a:gd name="T20" fmla="*/ 400 w 400"/>
                      <a:gd name="T21" fmla="*/ 420 h 42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420">
                        <a:moveTo>
                          <a:pt x="368" y="0"/>
                        </a:moveTo>
                        <a:lnTo>
                          <a:pt x="400" y="9"/>
                        </a:lnTo>
                        <a:lnTo>
                          <a:pt x="29" y="411"/>
                        </a:lnTo>
                        <a:lnTo>
                          <a:pt x="0" y="420"/>
                        </a:lnTo>
                        <a:lnTo>
                          <a:pt x="1" y="397"/>
                        </a:lnTo>
                        <a:lnTo>
                          <a:pt x="36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37" name="Freeform 27"/>
                  <p:cNvSpPr>
                    <a:spLocks noChangeArrowheads="1"/>
                  </p:cNvSpPr>
                  <p:nvPr/>
                </p:nvSpPr>
                <p:spPr bwMode="auto">
                  <a:xfrm>
                    <a:off x="3906" y="108"/>
                    <a:ext cx="18" cy="13"/>
                  </a:xfrm>
                  <a:custGeom>
                    <a:avLst/>
                    <a:gdLst>
                      <a:gd name="T0" fmla="*/ 0 w 433"/>
                      <a:gd name="T1" fmla="*/ 0 h 581"/>
                      <a:gd name="T2" fmla="*/ 0 w 433"/>
                      <a:gd name="T3" fmla="*/ 0 h 581"/>
                      <a:gd name="T4" fmla="*/ 0 w 433"/>
                      <a:gd name="T5" fmla="*/ 0 h 581"/>
                      <a:gd name="T6" fmla="*/ 0 w 433"/>
                      <a:gd name="T7" fmla="*/ 0 h 581"/>
                      <a:gd name="T8" fmla="*/ 0 w 433"/>
                      <a:gd name="T9" fmla="*/ 0 h 581"/>
                      <a:gd name="T10" fmla="*/ 0 w 433"/>
                      <a:gd name="T11" fmla="*/ 0 h 58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33"/>
                      <a:gd name="T19" fmla="*/ 0 h 581"/>
                      <a:gd name="T20" fmla="*/ 433 w 433"/>
                      <a:gd name="T21" fmla="*/ 581 h 58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33" h="581">
                        <a:moveTo>
                          <a:pt x="0" y="9"/>
                        </a:moveTo>
                        <a:lnTo>
                          <a:pt x="29" y="0"/>
                        </a:lnTo>
                        <a:lnTo>
                          <a:pt x="433" y="557"/>
                        </a:lnTo>
                        <a:lnTo>
                          <a:pt x="432" y="581"/>
                        </a:lnTo>
                        <a:lnTo>
                          <a:pt x="405" y="566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38" name="Freeform 28"/>
                  <p:cNvSpPr>
                    <a:spLocks noChangeArrowheads="1"/>
                  </p:cNvSpPr>
                  <p:nvPr/>
                </p:nvSpPr>
                <p:spPr bwMode="auto">
                  <a:xfrm>
                    <a:off x="3924" y="124"/>
                    <a:ext cx="0" cy="0"/>
                  </a:xfrm>
                  <a:custGeom>
                    <a:avLst/>
                    <a:gdLst>
                      <a:gd name="T0" fmla="*/ 0 w 66"/>
                      <a:gd name="T1" fmla="*/ 0 h 64"/>
                      <a:gd name="T2" fmla="*/ 0 w 66"/>
                      <a:gd name="T3" fmla="*/ 0 h 64"/>
                      <a:gd name="T4" fmla="*/ 0 w 66"/>
                      <a:gd name="T5" fmla="*/ 0 h 64"/>
                      <a:gd name="T6" fmla="*/ 0 w 66"/>
                      <a:gd name="T7" fmla="*/ 0 h 64"/>
                      <a:gd name="T8" fmla="*/ 0 w 66"/>
                      <a:gd name="T9" fmla="*/ 0 h 64"/>
                      <a:gd name="T10" fmla="*/ 0 w 66"/>
                      <a:gd name="T11" fmla="*/ 0 h 6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6"/>
                      <a:gd name="T19" fmla="*/ 0 h 64"/>
                      <a:gd name="T20" fmla="*/ 66 w 66"/>
                      <a:gd name="T21" fmla="*/ 64 h 6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6" h="64">
                        <a:moveTo>
                          <a:pt x="39" y="0"/>
                        </a:moveTo>
                        <a:lnTo>
                          <a:pt x="66" y="15"/>
                        </a:lnTo>
                        <a:lnTo>
                          <a:pt x="18" y="64"/>
                        </a:lnTo>
                        <a:lnTo>
                          <a:pt x="0" y="62"/>
                        </a:lnTo>
                        <a:lnTo>
                          <a:pt x="11" y="28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39" name="Freeform 29"/>
                  <p:cNvSpPr>
                    <a:spLocks noChangeArrowheads="1"/>
                  </p:cNvSpPr>
                  <p:nvPr/>
                </p:nvSpPr>
                <p:spPr bwMode="auto">
                  <a:xfrm>
                    <a:off x="3914" y="117"/>
                    <a:ext cx="8" cy="5"/>
                  </a:xfrm>
                  <a:custGeom>
                    <a:avLst/>
                    <a:gdLst>
                      <a:gd name="T0" fmla="*/ 0 w 221"/>
                      <a:gd name="T1" fmla="*/ 0 h 307"/>
                      <a:gd name="T2" fmla="*/ 0 w 221"/>
                      <a:gd name="T3" fmla="*/ 0 h 307"/>
                      <a:gd name="T4" fmla="*/ 0 w 221"/>
                      <a:gd name="T5" fmla="*/ 0 h 307"/>
                      <a:gd name="T6" fmla="*/ 0 w 221"/>
                      <a:gd name="T7" fmla="*/ 0 h 307"/>
                      <a:gd name="T8" fmla="*/ 0 w 221"/>
                      <a:gd name="T9" fmla="*/ 0 h 307"/>
                      <a:gd name="T10" fmla="*/ 0 w 221"/>
                      <a:gd name="T11" fmla="*/ 0 h 307"/>
                      <a:gd name="T12" fmla="*/ 0 w 221"/>
                      <a:gd name="T13" fmla="*/ 0 h 30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1"/>
                      <a:gd name="T22" fmla="*/ 0 h 307"/>
                      <a:gd name="T23" fmla="*/ 221 w 221"/>
                      <a:gd name="T24" fmla="*/ 307 h 30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1" h="307">
                        <a:moveTo>
                          <a:pt x="221" y="273"/>
                        </a:moveTo>
                        <a:lnTo>
                          <a:pt x="210" y="307"/>
                        </a:lnTo>
                        <a:lnTo>
                          <a:pt x="3" y="22"/>
                        </a:lnTo>
                        <a:lnTo>
                          <a:pt x="13" y="11"/>
                        </a:lnTo>
                        <a:lnTo>
                          <a:pt x="0" y="16"/>
                        </a:lnTo>
                        <a:lnTo>
                          <a:pt x="22" y="0"/>
                        </a:lnTo>
                        <a:lnTo>
                          <a:pt x="221" y="2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40" name="Freeform 30"/>
                  <p:cNvSpPr>
                    <a:spLocks noChangeArrowheads="1"/>
                  </p:cNvSpPr>
                  <p:nvPr/>
                </p:nvSpPr>
                <p:spPr bwMode="auto">
                  <a:xfrm>
                    <a:off x="3914" y="117"/>
                    <a:ext cx="0" cy="1"/>
                  </a:xfrm>
                  <a:custGeom>
                    <a:avLst/>
                    <a:gdLst>
                      <a:gd name="T0" fmla="*/ 0 w 57"/>
                      <a:gd name="T1" fmla="*/ 0 h 134"/>
                      <a:gd name="T2" fmla="*/ 0 w 57"/>
                      <a:gd name="T3" fmla="*/ 0 h 134"/>
                      <a:gd name="T4" fmla="*/ 0 w 57"/>
                      <a:gd name="T5" fmla="*/ 0 h 134"/>
                      <a:gd name="T6" fmla="*/ 0 w 57"/>
                      <a:gd name="T7" fmla="*/ 0 h 134"/>
                      <a:gd name="T8" fmla="*/ 0 w 57"/>
                      <a:gd name="T9" fmla="*/ 0 h 134"/>
                      <a:gd name="T10" fmla="*/ 0 w 57"/>
                      <a:gd name="T11" fmla="*/ 0 h 134"/>
                      <a:gd name="T12" fmla="*/ 0 w 57"/>
                      <a:gd name="T13" fmla="*/ 0 h 134"/>
                      <a:gd name="T14" fmla="*/ 0 w 57"/>
                      <a:gd name="T15" fmla="*/ 0 h 1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7"/>
                      <a:gd name="T25" fmla="*/ 0 h 134"/>
                      <a:gd name="T26" fmla="*/ 0 w 57"/>
                      <a:gd name="T27" fmla="*/ 134 h 1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7" h="134">
                        <a:moveTo>
                          <a:pt x="0" y="10"/>
                        </a:moveTo>
                        <a:lnTo>
                          <a:pt x="13" y="5"/>
                        </a:lnTo>
                        <a:lnTo>
                          <a:pt x="25" y="0"/>
                        </a:lnTo>
                        <a:lnTo>
                          <a:pt x="57" y="118"/>
                        </a:lnTo>
                        <a:lnTo>
                          <a:pt x="35" y="134"/>
                        </a:lnTo>
                        <a:lnTo>
                          <a:pt x="44" y="123"/>
                        </a:lnTo>
                        <a:lnTo>
                          <a:pt x="32" y="129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41" name="Freeform 31"/>
                  <p:cNvSpPr>
                    <a:spLocks noChangeArrowheads="1"/>
                  </p:cNvSpPr>
                  <p:nvPr/>
                </p:nvSpPr>
                <p:spPr bwMode="auto">
                  <a:xfrm>
                    <a:off x="3903" y="110"/>
                    <a:ext cx="11" cy="8"/>
                  </a:xfrm>
                  <a:custGeom>
                    <a:avLst/>
                    <a:gdLst>
                      <a:gd name="T0" fmla="*/ 0 w 288"/>
                      <a:gd name="T1" fmla="*/ 0 h 397"/>
                      <a:gd name="T2" fmla="*/ 0 w 288"/>
                      <a:gd name="T3" fmla="*/ 0 h 397"/>
                      <a:gd name="T4" fmla="*/ 0 w 288"/>
                      <a:gd name="T5" fmla="*/ 0 h 397"/>
                      <a:gd name="T6" fmla="*/ 0 w 288"/>
                      <a:gd name="T7" fmla="*/ 0 h 397"/>
                      <a:gd name="T8" fmla="*/ 0 w 288"/>
                      <a:gd name="T9" fmla="*/ 0 h 397"/>
                      <a:gd name="T10" fmla="*/ 0 w 288"/>
                      <a:gd name="T11" fmla="*/ 0 h 397"/>
                      <a:gd name="T12" fmla="*/ 0 w 288"/>
                      <a:gd name="T13" fmla="*/ 0 h 39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8"/>
                      <a:gd name="T22" fmla="*/ 0 h 397"/>
                      <a:gd name="T23" fmla="*/ 288 w 288"/>
                      <a:gd name="T24" fmla="*/ 397 h 39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8" h="397">
                        <a:moveTo>
                          <a:pt x="288" y="376"/>
                        </a:moveTo>
                        <a:lnTo>
                          <a:pt x="278" y="386"/>
                        </a:lnTo>
                        <a:lnTo>
                          <a:pt x="269" y="397"/>
                        </a:lnTo>
                        <a:lnTo>
                          <a:pt x="8" y="36"/>
                        </a:lnTo>
                        <a:lnTo>
                          <a:pt x="0" y="0"/>
                        </a:lnTo>
                        <a:lnTo>
                          <a:pt x="18" y="2"/>
                        </a:lnTo>
                        <a:lnTo>
                          <a:pt x="288" y="37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42" name="Freeform 3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110"/>
                    <a:ext cx="3" cy="2"/>
                  </a:xfrm>
                  <a:custGeom>
                    <a:avLst/>
                    <a:gdLst>
                      <a:gd name="T0" fmla="*/ 0 w 133"/>
                      <a:gd name="T1" fmla="*/ 0 h 175"/>
                      <a:gd name="T2" fmla="*/ 0 w 133"/>
                      <a:gd name="T3" fmla="*/ 0 h 175"/>
                      <a:gd name="T4" fmla="*/ 0 w 133"/>
                      <a:gd name="T5" fmla="*/ 0 h 175"/>
                      <a:gd name="T6" fmla="*/ 0 w 133"/>
                      <a:gd name="T7" fmla="*/ 0 h 175"/>
                      <a:gd name="T8" fmla="*/ 0 w 133"/>
                      <a:gd name="T9" fmla="*/ 0 h 175"/>
                      <a:gd name="T10" fmla="*/ 0 w 133"/>
                      <a:gd name="T11" fmla="*/ 0 h 17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3"/>
                      <a:gd name="T19" fmla="*/ 0 h 175"/>
                      <a:gd name="T20" fmla="*/ 133 w 133"/>
                      <a:gd name="T21" fmla="*/ 175 h 17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3" h="175">
                        <a:moveTo>
                          <a:pt x="125" y="0"/>
                        </a:moveTo>
                        <a:lnTo>
                          <a:pt x="133" y="36"/>
                        </a:lnTo>
                        <a:lnTo>
                          <a:pt x="15" y="173"/>
                        </a:lnTo>
                        <a:lnTo>
                          <a:pt x="0" y="175"/>
                        </a:lnTo>
                        <a:lnTo>
                          <a:pt x="3" y="140"/>
                        </a:lnTo>
                        <a:lnTo>
                          <a:pt x="12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43" name="Freeform 33"/>
                  <p:cNvSpPr>
                    <a:spLocks noChangeArrowheads="1"/>
                  </p:cNvSpPr>
                  <p:nvPr/>
                </p:nvSpPr>
                <p:spPr bwMode="auto">
                  <a:xfrm>
                    <a:off x="3877" y="108"/>
                    <a:ext cx="17" cy="4"/>
                  </a:xfrm>
                  <a:custGeom>
                    <a:avLst/>
                    <a:gdLst>
                      <a:gd name="T0" fmla="*/ 0 w 400"/>
                      <a:gd name="T1" fmla="*/ 0 h 236"/>
                      <a:gd name="T2" fmla="*/ 0 w 400"/>
                      <a:gd name="T3" fmla="*/ 0 h 236"/>
                      <a:gd name="T4" fmla="*/ 0 w 400"/>
                      <a:gd name="T5" fmla="*/ 0 h 236"/>
                      <a:gd name="T6" fmla="*/ 0 w 400"/>
                      <a:gd name="T7" fmla="*/ 0 h 236"/>
                      <a:gd name="T8" fmla="*/ 0 w 400"/>
                      <a:gd name="T9" fmla="*/ 0 h 236"/>
                      <a:gd name="T10" fmla="*/ 0 w 400"/>
                      <a:gd name="T11" fmla="*/ 0 h 2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236"/>
                      <a:gd name="T20" fmla="*/ 400 w 400"/>
                      <a:gd name="T21" fmla="*/ 236 h 2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236">
                        <a:moveTo>
                          <a:pt x="400" y="201"/>
                        </a:moveTo>
                        <a:lnTo>
                          <a:pt x="397" y="236"/>
                        </a:lnTo>
                        <a:lnTo>
                          <a:pt x="0" y="31"/>
                        </a:ln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400" y="20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44" name="Freeform 34"/>
                  <p:cNvSpPr>
                    <a:spLocks noChangeArrowheads="1"/>
                  </p:cNvSpPr>
                  <p:nvPr/>
                </p:nvSpPr>
                <p:spPr bwMode="auto">
                  <a:xfrm>
                    <a:off x="3856" y="103"/>
                    <a:ext cx="18" cy="2"/>
                  </a:xfrm>
                  <a:custGeom>
                    <a:avLst/>
                    <a:gdLst>
                      <a:gd name="T0" fmla="*/ 0 w 437"/>
                      <a:gd name="T1" fmla="*/ 0 h 199"/>
                      <a:gd name="T2" fmla="*/ 0 w 437"/>
                      <a:gd name="T3" fmla="*/ 0 h 199"/>
                      <a:gd name="T4" fmla="*/ 0 w 437"/>
                      <a:gd name="T5" fmla="*/ 0 h 199"/>
                      <a:gd name="T6" fmla="*/ 0 w 437"/>
                      <a:gd name="T7" fmla="*/ 0 h 199"/>
                      <a:gd name="T8" fmla="*/ 0 w 437"/>
                      <a:gd name="T9" fmla="*/ 0 h 199"/>
                      <a:gd name="T10" fmla="*/ 0 w 437"/>
                      <a:gd name="T11" fmla="*/ 0 h 19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37"/>
                      <a:gd name="T19" fmla="*/ 0 h 199"/>
                      <a:gd name="T20" fmla="*/ 437 w 437"/>
                      <a:gd name="T21" fmla="*/ 199 h 19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37" h="199">
                        <a:moveTo>
                          <a:pt x="437" y="168"/>
                        </a:moveTo>
                        <a:lnTo>
                          <a:pt x="428" y="199"/>
                        </a:lnTo>
                        <a:lnTo>
                          <a:pt x="0" y="31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437" y="1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45" name="Freeform 35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99"/>
                    <a:ext cx="20" cy="2"/>
                  </a:xfrm>
                  <a:custGeom>
                    <a:avLst/>
                    <a:gdLst>
                      <a:gd name="T0" fmla="*/ 0 w 466"/>
                      <a:gd name="T1" fmla="*/ 0 h 169"/>
                      <a:gd name="T2" fmla="*/ 0 w 466"/>
                      <a:gd name="T3" fmla="*/ 0 h 169"/>
                      <a:gd name="T4" fmla="*/ 0 w 466"/>
                      <a:gd name="T5" fmla="*/ 0 h 169"/>
                      <a:gd name="T6" fmla="*/ 0 w 466"/>
                      <a:gd name="T7" fmla="*/ 0 h 169"/>
                      <a:gd name="T8" fmla="*/ 0 w 466"/>
                      <a:gd name="T9" fmla="*/ 0 h 169"/>
                      <a:gd name="T10" fmla="*/ 0 w 466"/>
                      <a:gd name="T11" fmla="*/ 0 h 1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66"/>
                      <a:gd name="T19" fmla="*/ 0 h 169"/>
                      <a:gd name="T20" fmla="*/ 466 w 466"/>
                      <a:gd name="T21" fmla="*/ 169 h 16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66" h="169">
                        <a:moveTo>
                          <a:pt x="466" y="138"/>
                        </a:moveTo>
                        <a:lnTo>
                          <a:pt x="460" y="169"/>
                        </a:lnTo>
                        <a:lnTo>
                          <a:pt x="0" y="32"/>
                        </a:lnTo>
                        <a:lnTo>
                          <a:pt x="4" y="0"/>
                        </a:lnTo>
                        <a:lnTo>
                          <a:pt x="5" y="1"/>
                        </a:lnTo>
                        <a:lnTo>
                          <a:pt x="466" y="1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46" name="Freeform 36"/>
                  <p:cNvSpPr>
                    <a:spLocks noChangeArrowheads="1"/>
                  </p:cNvSpPr>
                  <p:nvPr/>
                </p:nvSpPr>
                <p:spPr bwMode="auto">
                  <a:xfrm>
                    <a:off x="3813" y="97"/>
                    <a:ext cx="17" cy="0"/>
                  </a:xfrm>
                  <a:custGeom>
                    <a:avLst/>
                    <a:gdLst>
                      <a:gd name="T0" fmla="*/ 0 w 393"/>
                      <a:gd name="T1" fmla="*/ 0 h 100"/>
                      <a:gd name="T2" fmla="*/ 0 w 393"/>
                      <a:gd name="T3" fmla="*/ 0 h 100"/>
                      <a:gd name="T4" fmla="*/ 0 w 393"/>
                      <a:gd name="T5" fmla="*/ 0 h 100"/>
                      <a:gd name="T6" fmla="*/ 0 w 393"/>
                      <a:gd name="T7" fmla="*/ 0 h 100"/>
                      <a:gd name="T8" fmla="*/ 0 w 393"/>
                      <a:gd name="T9" fmla="*/ 0 h 100"/>
                      <a:gd name="T10" fmla="*/ 0 w 393"/>
                      <a:gd name="T11" fmla="*/ 0 h 1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93"/>
                      <a:gd name="T19" fmla="*/ 0 h 100"/>
                      <a:gd name="T20" fmla="*/ 393 w 393"/>
                      <a:gd name="T21" fmla="*/ 0 h 1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93" h="100">
                        <a:moveTo>
                          <a:pt x="393" y="68"/>
                        </a:moveTo>
                        <a:lnTo>
                          <a:pt x="389" y="100"/>
                        </a:lnTo>
                        <a:lnTo>
                          <a:pt x="0" y="32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93" y="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47" name="Freeform 37"/>
                  <p:cNvSpPr>
                    <a:spLocks noChangeArrowheads="1"/>
                  </p:cNvSpPr>
                  <p:nvPr/>
                </p:nvSpPr>
                <p:spPr bwMode="auto">
                  <a:xfrm>
                    <a:off x="3789" y="97"/>
                    <a:ext cx="21" cy="0"/>
                  </a:xfrm>
                  <a:custGeom>
                    <a:avLst/>
                    <a:gdLst>
                      <a:gd name="T0" fmla="*/ 0 w 495"/>
                      <a:gd name="T1" fmla="*/ 0 h 42"/>
                      <a:gd name="T2" fmla="*/ 0 w 495"/>
                      <a:gd name="T3" fmla="*/ 0 h 42"/>
                      <a:gd name="T4" fmla="*/ 0 w 495"/>
                      <a:gd name="T5" fmla="*/ 0 h 42"/>
                      <a:gd name="T6" fmla="*/ 0 w 495"/>
                      <a:gd name="T7" fmla="*/ 0 h 42"/>
                      <a:gd name="T8" fmla="*/ 0 w 495"/>
                      <a:gd name="T9" fmla="*/ 0 h 42"/>
                      <a:gd name="T10" fmla="*/ 0 w 495"/>
                      <a:gd name="T11" fmla="*/ 0 h 4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95"/>
                      <a:gd name="T19" fmla="*/ 0 h 42"/>
                      <a:gd name="T20" fmla="*/ 495 w 495"/>
                      <a:gd name="T21" fmla="*/ 0 h 4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95" h="42">
                        <a:moveTo>
                          <a:pt x="495" y="10"/>
                        </a:moveTo>
                        <a:lnTo>
                          <a:pt x="493" y="42"/>
                        </a:lnTo>
                        <a:lnTo>
                          <a:pt x="1" y="32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495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48" name="Freeform 38"/>
                  <p:cNvSpPr>
                    <a:spLocks noChangeArrowheads="1"/>
                  </p:cNvSpPr>
                  <p:nvPr/>
                </p:nvSpPr>
                <p:spPr bwMode="auto">
                  <a:xfrm>
                    <a:off x="3766" y="97"/>
                    <a:ext cx="20" cy="0"/>
                  </a:xfrm>
                  <a:custGeom>
                    <a:avLst/>
                    <a:gdLst>
                      <a:gd name="T0" fmla="*/ 0 w 472"/>
                      <a:gd name="T1" fmla="*/ 0 h 72"/>
                      <a:gd name="T2" fmla="*/ 0 w 472"/>
                      <a:gd name="T3" fmla="*/ 0 h 72"/>
                      <a:gd name="T4" fmla="*/ 0 w 472"/>
                      <a:gd name="T5" fmla="*/ 0 h 72"/>
                      <a:gd name="T6" fmla="*/ 0 w 472"/>
                      <a:gd name="T7" fmla="*/ 0 h 72"/>
                      <a:gd name="T8" fmla="*/ 0 w 472"/>
                      <a:gd name="T9" fmla="*/ 0 h 72"/>
                      <a:gd name="T10" fmla="*/ 0 w 472"/>
                      <a:gd name="T11" fmla="*/ 0 h 7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72"/>
                      <a:gd name="T19" fmla="*/ 0 h 72"/>
                      <a:gd name="T20" fmla="*/ 472 w 472"/>
                      <a:gd name="T21" fmla="*/ 0 h 7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72" h="72">
                        <a:moveTo>
                          <a:pt x="471" y="0"/>
                        </a:moveTo>
                        <a:lnTo>
                          <a:pt x="472" y="32"/>
                        </a:lnTo>
                        <a:lnTo>
                          <a:pt x="4" y="72"/>
                        </a:lnTo>
                        <a:lnTo>
                          <a:pt x="0" y="39"/>
                        </a:lnTo>
                        <a:lnTo>
                          <a:pt x="1" y="38"/>
                        </a:lnTo>
                        <a:lnTo>
                          <a:pt x="47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49" name="Freeform 39"/>
                  <p:cNvSpPr>
                    <a:spLocks noChangeArrowheads="1"/>
                  </p:cNvSpPr>
                  <p:nvPr/>
                </p:nvSpPr>
                <p:spPr bwMode="auto">
                  <a:xfrm>
                    <a:off x="3748" y="98"/>
                    <a:ext cx="15" cy="0"/>
                  </a:xfrm>
                  <a:custGeom>
                    <a:avLst/>
                    <a:gdLst>
                      <a:gd name="T0" fmla="*/ 0 w 364"/>
                      <a:gd name="T1" fmla="*/ 0 h 111"/>
                      <a:gd name="T2" fmla="*/ 0 w 364"/>
                      <a:gd name="T3" fmla="*/ 0 h 111"/>
                      <a:gd name="T4" fmla="*/ 0 w 364"/>
                      <a:gd name="T5" fmla="*/ 0 h 111"/>
                      <a:gd name="T6" fmla="*/ 0 w 364"/>
                      <a:gd name="T7" fmla="*/ 0 h 111"/>
                      <a:gd name="T8" fmla="*/ 0 w 364"/>
                      <a:gd name="T9" fmla="*/ 0 h 111"/>
                      <a:gd name="T10" fmla="*/ 0 w 364"/>
                      <a:gd name="T11" fmla="*/ 0 h 1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64"/>
                      <a:gd name="T19" fmla="*/ 0 h 111"/>
                      <a:gd name="T20" fmla="*/ 364 w 364"/>
                      <a:gd name="T21" fmla="*/ 0 h 1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64" h="111">
                        <a:moveTo>
                          <a:pt x="360" y="0"/>
                        </a:moveTo>
                        <a:lnTo>
                          <a:pt x="364" y="33"/>
                        </a:lnTo>
                        <a:lnTo>
                          <a:pt x="7" y="111"/>
                        </a:lnTo>
                        <a:lnTo>
                          <a:pt x="0" y="80"/>
                        </a:lnTo>
                        <a:lnTo>
                          <a:pt x="2" y="78"/>
                        </a:lnTo>
                        <a:lnTo>
                          <a:pt x="36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50" name="Freeform 40"/>
                  <p:cNvSpPr>
                    <a:spLocks noChangeArrowheads="1"/>
                  </p:cNvSpPr>
                  <p:nvPr/>
                </p:nvSpPr>
                <p:spPr bwMode="auto">
                  <a:xfrm>
                    <a:off x="3724" y="100"/>
                    <a:ext cx="21" cy="3"/>
                  </a:xfrm>
                  <a:custGeom>
                    <a:avLst/>
                    <a:gdLst>
                      <a:gd name="T0" fmla="*/ 0 w 485"/>
                      <a:gd name="T1" fmla="*/ 0 h 216"/>
                      <a:gd name="T2" fmla="*/ 0 w 485"/>
                      <a:gd name="T3" fmla="*/ 0 h 216"/>
                      <a:gd name="T4" fmla="*/ 0 w 485"/>
                      <a:gd name="T5" fmla="*/ 0 h 216"/>
                      <a:gd name="T6" fmla="*/ 0 w 485"/>
                      <a:gd name="T7" fmla="*/ 0 h 216"/>
                      <a:gd name="T8" fmla="*/ 0 w 485"/>
                      <a:gd name="T9" fmla="*/ 0 h 216"/>
                      <a:gd name="T10" fmla="*/ 0 w 485"/>
                      <a:gd name="T11" fmla="*/ 0 h 2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85"/>
                      <a:gd name="T19" fmla="*/ 0 h 216"/>
                      <a:gd name="T20" fmla="*/ 485 w 485"/>
                      <a:gd name="T21" fmla="*/ 216 h 2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85" h="216">
                        <a:moveTo>
                          <a:pt x="478" y="0"/>
                        </a:moveTo>
                        <a:lnTo>
                          <a:pt x="485" y="31"/>
                        </a:lnTo>
                        <a:lnTo>
                          <a:pt x="10" y="216"/>
                        </a:lnTo>
                        <a:lnTo>
                          <a:pt x="0" y="187"/>
                        </a:lnTo>
                        <a:lnTo>
                          <a:pt x="1" y="185"/>
                        </a:lnTo>
                        <a:lnTo>
                          <a:pt x="47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51" name="Freeform 41"/>
                  <p:cNvSpPr>
                    <a:spLocks noChangeArrowheads="1"/>
                  </p:cNvSpPr>
                  <p:nvPr/>
                </p:nvSpPr>
                <p:spPr bwMode="auto">
                  <a:xfrm>
                    <a:off x="3712" y="105"/>
                    <a:ext cx="10" cy="2"/>
                  </a:xfrm>
                  <a:custGeom>
                    <a:avLst/>
                    <a:gdLst>
                      <a:gd name="T0" fmla="*/ 0 w 274"/>
                      <a:gd name="T1" fmla="*/ 0 h 167"/>
                      <a:gd name="T2" fmla="*/ 0 w 274"/>
                      <a:gd name="T3" fmla="*/ 0 h 167"/>
                      <a:gd name="T4" fmla="*/ 0 w 274"/>
                      <a:gd name="T5" fmla="*/ 0 h 167"/>
                      <a:gd name="T6" fmla="*/ 0 w 274"/>
                      <a:gd name="T7" fmla="*/ 0 h 167"/>
                      <a:gd name="T8" fmla="*/ 0 w 274"/>
                      <a:gd name="T9" fmla="*/ 0 h 167"/>
                      <a:gd name="T10" fmla="*/ 0 w 274"/>
                      <a:gd name="T11" fmla="*/ 0 h 16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74"/>
                      <a:gd name="T19" fmla="*/ 0 h 167"/>
                      <a:gd name="T20" fmla="*/ 274 w 274"/>
                      <a:gd name="T21" fmla="*/ 167 h 16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74" h="167">
                        <a:moveTo>
                          <a:pt x="264" y="0"/>
                        </a:moveTo>
                        <a:lnTo>
                          <a:pt x="274" y="29"/>
                        </a:lnTo>
                        <a:lnTo>
                          <a:pt x="12" y="167"/>
                        </a:lnTo>
                        <a:lnTo>
                          <a:pt x="0" y="138"/>
                        </a:lnTo>
                        <a:lnTo>
                          <a:pt x="1" y="137"/>
                        </a:lnTo>
                        <a:lnTo>
                          <a:pt x="26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52" name="Freeform 42"/>
                  <p:cNvSpPr>
                    <a:spLocks noChangeArrowheads="1"/>
                  </p:cNvSpPr>
                  <p:nvPr/>
                </p:nvSpPr>
                <p:spPr bwMode="auto">
                  <a:xfrm>
                    <a:off x="3703" y="110"/>
                    <a:ext cx="6" cy="1"/>
                  </a:xfrm>
                  <a:custGeom>
                    <a:avLst/>
                    <a:gdLst>
                      <a:gd name="T0" fmla="*/ 0 w 180"/>
                      <a:gd name="T1" fmla="*/ 0 h 148"/>
                      <a:gd name="T2" fmla="*/ 0 w 180"/>
                      <a:gd name="T3" fmla="*/ 0 h 148"/>
                      <a:gd name="T4" fmla="*/ 0 w 180"/>
                      <a:gd name="T5" fmla="*/ 0 h 148"/>
                      <a:gd name="T6" fmla="*/ 0 w 180"/>
                      <a:gd name="T7" fmla="*/ 0 h 148"/>
                      <a:gd name="T8" fmla="*/ 0 w 180"/>
                      <a:gd name="T9" fmla="*/ 0 h 148"/>
                      <a:gd name="T10" fmla="*/ 0 w 180"/>
                      <a:gd name="T11" fmla="*/ 0 h 14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0"/>
                      <a:gd name="T19" fmla="*/ 0 h 148"/>
                      <a:gd name="T20" fmla="*/ 180 w 180"/>
                      <a:gd name="T21" fmla="*/ 148 h 14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0" h="148">
                        <a:moveTo>
                          <a:pt x="168" y="0"/>
                        </a:moveTo>
                        <a:lnTo>
                          <a:pt x="180" y="29"/>
                        </a:lnTo>
                        <a:lnTo>
                          <a:pt x="45" y="124"/>
                        </a:lnTo>
                        <a:lnTo>
                          <a:pt x="4" y="148"/>
                        </a:lnTo>
                        <a:lnTo>
                          <a:pt x="0" y="118"/>
                        </a:lnTo>
                        <a:lnTo>
                          <a:pt x="16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53" name="Freeform 43"/>
                  <p:cNvSpPr>
                    <a:spLocks noChangeArrowheads="1"/>
                  </p:cNvSpPr>
                  <p:nvPr/>
                </p:nvSpPr>
                <p:spPr bwMode="auto">
                  <a:xfrm>
                    <a:off x="3703" y="113"/>
                    <a:ext cx="17" cy="0"/>
                  </a:xfrm>
                  <a:custGeom>
                    <a:avLst/>
                    <a:gdLst>
                      <a:gd name="T0" fmla="*/ 0 w 404"/>
                      <a:gd name="T1" fmla="*/ 0 h 123"/>
                      <a:gd name="T2" fmla="*/ 0 w 404"/>
                      <a:gd name="T3" fmla="*/ 0 h 123"/>
                      <a:gd name="T4" fmla="*/ 0 w 404"/>
                      <a:gd name="T5" fmla="*/ 0 h 123"/>
                      <a:gd name="T6" fmla="*/ 0 w 404"/>
                      <a:gd name="T7" fmla="*/ 0 h 123"/>
                      <a:gd name="T8" fmla="*/ 0 w 404"/>
                      <a:gd name="T9" fmla="*/ 0 h 123"/>
                      <a:gd name="T10" fmla="*/ 0 w 404"/>
                      <a:gd name="T11" fmla="*/ 0 h 1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4"/>
                      <a:gd name="T19" fmla="*/ 0 h 123"/>
                      <a:gd name="T20" fmla="*/ 404 w 404"/>
                      <a:gd name="T21" fmla="*/ 0 h 1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4" h="123">
                        <a:moveTo>
                          <a:pt x="0" y="24"/>
                        </a:moveTo>
                        <a:lnTo>
                          <a:pt x="41" y="0"/>
                        </a:lnTo>
                        <a:lnTo>
                          <a:pt x="404" y="90"/>
                        </a:lnTo>
                        <a:lnTo>
                          <a:pt x="398" y="123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54" name="Freeform 44"/>
                  <p:cNvSpPr>
                    <a:spLocks noChangeArrowheads="1"/>
                  </p:cNvSpPr>
                  <p:nvPr/>
                </p:nvSpPr>
                <p:spPr bwMode="auto">
                  <a:xfrm>
                    <a:off x="3723" y="115"/>
                    <a:ext cx="20" cy="1"/>
                  </a:xfrm>
                  <a:custGeom>
                    <a:avLst/>
                    <a:gdLst>
                      <a:gd name="T0" fmla="*/ 0 w 467"/>
                      <a:gd name="T1" fmla="*/ 0 h 140"/>
                      <a:gd name="T2" fmla="*/ 0 w 467"/>
                      <a:gd name="T3" fmla="*/ 0 h 140"/>
                      <a:gd name="T4" fmla="*/ 0 w 467"/>
                      <a:gd name="T5" fmla="*/ 0 h 140"/>
                      <a:gd name="T6" fmla="*/ 0 w 467"/>
                      <a:gd name="T7" fmla="*/ 0 h 140"/>
                      <a:gd name="T8" fmla="*/ 0 w 467"/>
                      <a:gd name="T9" fmla="*/ 0 h 140"/>
                      <a:gd name="T10" fmla="*/ 0 w 467"/>
                      <a:gd name="T11" fmla="*/ 0 h 14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67"/>
                      <a:gd name="T19" fmla="*/ 0 h 140"/>
                      <a:gd name="T20" fmla="*/ 467 w 467"/>
                      <a:gd name="T21" fmla="*/ 140 h 14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67" h="140">
                        <a:moveTo>
                          <a:pt x="0" y="33"/>
                        </a:moveTo>
                        <a:lnTo>
                          <a:pt x="6" y="0"/>
                        </a:lnTo>
                        <a:lnTo>
                          <a:pt x="467" y="108"/>
                        </a:lnTo>
                        <a:lnTo>
                          <a:pt x="462" y="140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55" name="Freeform 45"/>
                  <p:cNvSpPr>
                    <a:spLocks noChangeArrowheads="1"/>
                  </p:cNvSpPr>
                  <p:nvPr/>
                </p:nvSpPr>
                <p:spPr bwMode="auto">
                  <a:xfrm>
                    <a:off x="3746" y="118"/>
                    <a:ext cx="18" cy="1"/>
                  </a:xfrm>
                  <a:custGeom>
                    <a:avLst/>
                    <a:gdLst>
                      <a:gd name="T0" fmla="*/ 0 w 427"/>
                      <a:gd name="T1" fmla="*/ 0 h 150"/>
                      <a:gd name="T2" fmla="*/ 0 w 427"/>
                      <a:gd name="T3" fmla="*/ 0 h 150"/>
                      <a:gd name="T4" fmla="*/ 0 w 427"/>
                      <a:gd name="T5" fmla="*/ 0 h 150"/>
                      <a:gd name="T6" fmla="*/ 0 w 427"/>
                      <a:gd name="T7" fmla="*/ 0 h 150"/>
                      <a:gd name="T8" fmla="*/ 0 w 427"/>
                      <a:gd name="T9" fmla="*/ 0 h 150"/>
                      <a:gd name="T10" fmla="*/ 0 w 427"/>
                      <a:gd name="T11" fmla="*/ 0 h 1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27"/>
                      <a:gd name="T19" fmla="*/ 0 h 150"/>
                      <a:gd name="T20" fmla="*/ 427 w 427"/>
                      <a:gd name="T21" fmla="*/ 150 h 15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27" h="150">
                        <a:moveTo>
                          <a:pt x="0" y="32"/>
                        </a:moveTo>
                        <a:lnTo>
                          <a:pt x="5" y="0"/>
                        </a:lnTo>
                        <a:lnTo>
                          <a:pt x="427" y="118"/>
                        </a:lnTo>
                        <a:lnTo>
                          <a:pt x="421" y="15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56" name="Freeform 46"/>
                  <p:cNvSpPr>
                    <a:spLocks noChangeArrowheads="1"/>
                  </p:cNvSpPr>
                  <p:nvPr/>
                </p:nvSpPr>
                <p:spPr bwMode="auto">
                  <a:xfrm>
                    <a:off x="3767" y="122"/>
                    <a:ext cx="22" cy="2"/>
                  </a:xfrm>
                  <a:custGeom>
                    <a:avLst/>
                    <a:gdLst>
                      <a:gd name="T0" fmla="*/ 0 w 500"/>
                      <a:gd name="T1" fmla="*/ 0 h 189"/>
                      <a:gd name="T2" fmla="*/ 0 w 500"/>
                      <a:gd name="T3" fmla="*/ 0 h 189"/>
                      <a:gd name="T4" fmla="*/ 0 w 500"/>
                      <a:gd name="T5" fmla="*/ 0 h 189"/>
                      <a:gd name="T6" fmla="*/ 0 w 500"/>
                      <a:gd name="T7" fmla="*/ 0 h 189"/>
                      <a:gd name="T8" fmla="*/ 0 w 500"/>
                      <a:gd name="T9" fmla="*/ 0 h 189"/>
                      <a:gd name="T10" fmla="*/ 0 w 500"/>
                      <a:gd name="T11" fmla="*/ 0 h 18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00"/>
                      <a:gd name="T19" fmla="*/ 0 h 189"/>
                      <a:gd name="T20" fmla="*/ 500 w 500"/>
                      <a:gd name="T21" fmla="*/ 189 h 18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00" h="189">
                        <a:moveTo>
                          <a:pt x="0" y="32"/>
                        </a:moveTo>
                        <a:lnTo>
                          <a:pt x="6" y="0"/>
                        </a:lnTo>
                        <a:lnTo>
                          <a:pt x="499" y="157"/>
                        </a:lnTo>
                        <a:lnTo>
                          <a:pt x="500" y="157"/>
                        </a:lnTo>
                        <a:lnTo>
                          <a:pt x="492" y="189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57" name="Freeform 47"/>
                  <p:cNvSpPr>
                    <a:spLocks noChangeArrowheads="1"/>
                  </p:cNvSpPr>
                  <p:nvPr/>
                </p:nvSpPr>
                <p:spPr bwMode="auto">
                  <a:xfrm>
                    <a:off x="3791" y="126"/>
                    <a:ext cx="25" cy="4"/>
                  </a:xfrm>
                  <a:custGeom>
                    <a:avLst/>
                    <a:gdLst>
                      <a:gd name="T0" fmla="*/ 0 w 567"/>
                      <a:gd name="T1" fmla="*/ 0 h 248"/>
                      <a:gd name="T2" fmla="*/ 0 w 567"/>
                      <a:gd name="T3" fmla="*/ 0 h 248"/>
                      <a:gd name="T4" fmla="*/ 0 w 567"/>
                      <a:gd name="T5" fmla="*/ 0 h 248"/>
                      <a:gd name="T6" fmla="*/ 0 w 567"/>
                      <a:gd name="T7" fmla="*/ 0 h 248"/>
                      <a:gd name="T8" fmla="*/ 0 w 567"/>
                      <a:gd name="T9" fmla="*/ 0 h 248"/>
                      <a:gd name="T10" fmla="*/ 0 w 567"/>
                      <a:gd name="T11" fmla="*/ 0 h 24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67"/>
                      <a:gd name="T19" fmla="*/ 0 h 248"/>
                      <a:gd name="T20" fmla="*/ 567 w 567"/>
                      <a:gd name="T21" fmla="*/ 248 h 24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67" h="248">
                        <a:moveTo>
                          <a:pt x="0" y="32"/>
                        </a:moveTo>
                        <a:lnTo>
                          <a:pt x="8" y="0"/>
                        </a:lnTo>
                        <a:lnTo>
                          <a:pt x="565" y="217"/>
                        </a:lnTo>
                        <a:lnTo>
                          <a:pt x="567" y="217"/>
                        </a:lnTo>
                        <a:lnTo>
                          <a:pt x="557" y="248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58" name="Freeform 48"/>
                  <p:cNvSpPr>
                    <a:spLocks noChangeArrowheads="1"/>
                  </p:cNvSpPr>
                  <p:nvPr/>
                </p:nvSpPr>
                <p:spPr bwMode="auto">
                  <a:xfrm>
                    <a:off x="3818" y="132"/>
                    <a:ext cx="19" cy="4"/>
                  </a:xfrm>
                  <a:custGeom>
                    <a:avLst/>
                    <a:gdLst>
                      <a:gd name="T0" fmla="*/ 0 w 441"/>
                      <a:gd name="T1" fmla="*/ 0 h 246"/>
                      <a:gd name="T2" fmla="*/ 0 w 441"/>
                      <a:gd name="T3" fmla="*/ 0 h 246"/>
                      <a:gd name="T4" fmla="*/ 0 w 441"/>
                      <a:gd name="T5" fmla="*/ 0 h 246"/>
                      <a:gd name="T6" fmla="*/ 0 w 441"/>
                      <a:gd name="T7" fmla="*/ 0 h 246"/>
                      <a:gd name="T8" fmla="*/ 0 w 441"/>
                      <a:gd name="T9" fmla="*/ 0 h 246"/>
                      <a:gd name="T10" fmla="*/ 0 w 441"/>
                      <a:gd name="T11" fmla="*/ 0 h 2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41"/>
                      <a:gd name="T19" fmla="*/ 0 h 246"/>
                      <a:gd name="T20" fmla="*/ 441 w 441"/>
                      <a:gd name="T21" fmla="*/ 246 h 24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41" h="246">
                        <a:moveTo>
                          <a:pt x="0" y="31"/>
                        </a:moveTo>
                        <a:lnTo>
                          <a:pt x="10" y="0"/>
                        </a:lnTo>
                        <a:lnTo>
                          <a:pt x="439" y="217"/>
                        </a:lnTo>
                        <a:lnTo>
                          <a:pt x="441" y="218"/>
                        </a:lnTo>
                        <a:lnTo>
                          <a:pt x="428" y="246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59" name="Freeform 49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138"/>
                    <a:ext cx="15" cy="6"/>
                  </a:xfrm>
                  <a:custGeom>
                    <a:avLst/>
                    <a:gdLst>
                      <a:gd name="T0" fmla="*/ 0 w 373"/>
                      <a:gd name="T1" fmla="*/ 0 h 312"/>
                      <a:gd name="T2" fmla="*/ 0 w 373"/>
                      <a:gd name="T3" fmla="*/ 0 h 312"/>
                      <a:gd name="T4" fmla="*/ 0 w 373"/>
                      <a:gd name="T5" fmla="*/ 0 h 312"/>
                      <a:gd name="T6" fmla="*/ 0 w 373"/>
                      <a:gd name="T7" fmla="*/ 0 h 312"/>
                      <a:gd name="T8" fmla="*/ 0 w 373"/>
                      <a:gd name="T9" fmla="*/ 0 h 312"/>
                      <a:gd name="T10" fmla="*/ 0 w 373"/>
                      <a:gd name="T11" fmla="*/ 0 h 3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73"/>
                      <a:gd name="T19" fmla="*/ 0 h 312"/>
                      <a:gd name="T20" fmla="*/ 373 w 373"/>
                      <a:gd name="T21" fmla="*/ 312 h 3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73" h="312">
                        <a:moveTo>
                          <a:pt x="0" y="28"/>
                        </a:moveTo>
                        <a:lnTo>
                          <a:pt x="13" y="0"/>
                        </a:lnTo>
                        <a:lnTo>
                          <a:pt x="371" y="285"/>
                        </a:lnTo>
                        <a:lnTo>
                          <a:pt x="373" y="287"/>
                        </a:lnTo>
                        <a:lnTo>
                          <a:pt x="356" y="312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60" name="Freeform 50"/>
                  <p:cNvSpPr>
                    <a:spLocks noChangeArrowheads="1"/>
                  </p:cNvSpPr>
                  <p:nvPr/>
                </p:nvSpPr>
                <p:spPr bwMode="auto">
                  <a:xfrm>
                    <a:off x="3857" y="146"/>
                    <a:ext cx="10" cy="6"/>
                  </a:xfrm>
                  <a:custGeom>
                    <a:avLst/>
                    <a:gdLst>
                      <a:gd name="T0" fmla="*/ 0 w 268"/>
                      <a:gd name="T1" fmla="*/ 0 h 323"/>
                      <a:gd name="T2" fmla="*/ 0 w 268"/>
                      <a:gd name="T3" fmla="*/ 0 h 323"/>
                      <a:gd name="T4" fmla="*/ 0 w 268"/>
                      <a:gd name="T5" fmla="*/ 0 h 323"/>
                      <a:gd name="T6" fmla="*/ 0 w 268"/>
                      <a:gd name="T7" fmla="*/ 0 h 323"/>
                      <a:gd name="T8" fmla="*/ 0 w 268"/>
                      <a:gd name="T9" fmla="*/ 0 h 323"/>
                      <a:gd name="T10" fmla="*/ 0 w 268"/>
                      <a:gd name="T11" fmla="*/ 0 h 3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8"/>
                      <a:gd name="T19" fmla="*/ 0 h 323"/>
                      <a:gd name="T20" fmla="*/ 268 w 268"/>
                      <a:gd name="T21" fmla="*/ 323 h 3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8" h="323">
                        <a:moveTo>
                          <a:pt x="0" y="25"/>
                        </a:moveTo>
                        <a:lnTo>
                          <a:pt x="17" y="0"/>
                        </a:lnTo>
                        <a:lnTo>
                          <a:pt x="264" y="305"/>
                        </a:lnTo>
                        <a:lnTo>
                          <a:pt x="268" y="316"/>
                        </a:lnTo>
                        <a:lnTo>
                          <a:pt x="242" y="323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61" name="Freeform 51"/>
                  <p:cNvSpPr>
                    <a:spLocks noChangeArrowheads="1"/>
                  </p:cNvSpPr>
                  <p:nvPr/>
                </p:nvSpPr>
                <p:spPr bwMode="auto">
                  <a:xfrm>
                    <a:off x="3869" y="156"/>
                    <a:ext cx="0" cy="7"/>
                  </a:xfrm>
                  <a:custGeom>
                    <a:avLst/>
                    <a:gdLst>
                      <a:gd name="T0" fmla="*/ 0 w 26"/>
                      <a:gd name="T1" fmla="*/ 0 h 374"/>
                      <a:gd name="T2" fmla="*/ 0 w 26"/>
                      <a:gd name="T3" fmla="*/ 0 h 374"/>
                      <a:gd name="T4" fmla="*/ 0 w 26"/>
                      <a:gd name="T5" fmla="*/ 0 h 374"/>
                      <a:gd name="T6" fmla="*/ 0 w 26"/>
                      <a:gd name="T7" fmla="*/ 0 h 374"/>
                      <a:gd name="T8" fmla="*/ 0 w 26"/>
                      <a:gd name="T9" fmla="*/ 0 h 374"/>
                      <a:gd name="T10" fmla="*/ 0 w 26"/>
                      <a:gd name="T11" fmla="*/ 0 h 37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"/>
                      <a:gd name="T19" fmla="*/ 0 h 374"/>
                      <a:gd name="T20" fmla="*/ 0 w 26"/>
                      <a:gd name="T21" fmla="*/ 374 h 37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" h="374">
                        <a:moveTo>
                          <a:pt x="0" y="7"/>
                        </a:moveTo>
                        <a:lnTo>
                          <a:pt x="26" y="0"/>
                        </a:lnTo>
                        <a:lnTo>
                          <a:pt x="26" y="374"/>
                        </a:lnTo>
                        <a:lnTo>
                          <a:pt x="0" y="373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62" name="Freeform 52"/>
                  <p:cNvSpPr>
                    <a:spLocks noChangeArrowheads="1"/>
                  </p:cNvSpPr>
                  <p:nvPr/>
                </p:nvSpPr>
                <p:spPr bwMode="auto">
                  <a:xfrm>
                    <a:off x="3869" y="166"/>
                    <a:ext cx="0" cy="2"/>
                  </a:xfrm>
                  <a:custGeom>
                    <a:avLst/>
                    <a:gdLst>
                      <a:gd name="T0" fmla="*/ 0 w 34"/>
                      <a:gd name="T1" fmla="*/ 0 h 199"/>
                      <a:gd name="T2" fmla="*/ 0 w 34"/>
                      <a:gd name="T3" fmla="*/ 0 h 199"/>
                      <a:gd name="T4" fmla="*/ 0 w 34"/>
                      <a:gd name="T5" fmla="*/ 0 h 199"/>
                      <a:gd name="T6" fmla="*/ 0 w 34"/>
                      <a:gd name="T7" fmla="*/ 0 h 199"/>
                      <a:gd name="T8" fmla="*/ 0 w 34"/>
                      <a:gd name="T9" fmla="*/ 0 h 199"/>
                      <a:gd name="T10" fmla="*/ 0 w 34"/>
                      <a:gd name="T11" fmla="*/ 0 h 19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199"/>
                      <a:gd name="T20" fmla="*/ 0 w 34"/>
                      <a:gd name="T21" fmla="*/ 199 h 19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199">
                        <a:moveTo>
                          <a:pt x="8" y="0"/>
                        </a:moveTo>
                        <a:lnTo>
                          <a:pt x="34" y="1"/>
                        </a:lnTo>
                        <a:lnTo>
                          <a:pt x="26" y="198"/>
                        </a:lnTo>
                        <a:lnTo>
                          <a:pt x="26" y="199"/>
                        </a:lnTo>
                        <a:lnTo>
                          <a:pt x="0" y="195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63" name="Freeform 53"/>
                  <p:cNvSpPr>
                    <a:spLocks noChangeArrowheads="1"/>
                  </p:cNvSpPr>
                  <p:nvPr/>
                </p:nvSpPr>
                <p:spPr bwMode="auto">
                  <a:xfrm>
                    <a:off x="3868" y="171"/>
                    <a:ext cx="0" cy="4"/>
                  </a:xfrm>
                  <a:custGeom>
                    <a:avLst/>
                    <a:gdLst>
                      <a:gd name="T0" fmla="*/ 0 w 49"/>
                      <a:gd name="T1" fmla="*/ 0 h 269"/>
                      <a:gd name="T2" fmla="*/ 0 w 49"/>
                      <a:gd name="T3" fmla="*/ 0 h 269"/>
                      <a:gd name="T4" fmla="*/ 0 w 49"/>
                      <a:gd name="T5" fmla="*/ 0 h 269"/>
                      <a:gd name="T6" fmla="*/ 0 w 49"/>
                      <a:gd name="T7" fmla="*/ 0 h 269"/>
                      <a:gd name="T8" fmla="*/ 0 w 49"/>
                      <a:gd name="T9" fmla="*/ 0 h 269"/>
                      <a:gd name="T10" fmla="*/ 0 w 49"/>
                      <a:gd name="T11" fmla="*/ 0 h 2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9"/>
                      <a:gd name="T19" fmla="*/ 0 h 269"/>
                      <a:gd name="T20" fmla="*/ 0 w 49"/>
                      <a:gd name="T21" fmla="*/ 269 h 26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9" h="269">
                        <a:moveTo>
                          <a:pt x="23" y="0"/>
                        </a:moveTo>
                        <a:lnTo>
                          <a:pt x="49" y="4"/>
                        </a:lnTo>
                        <a:lnTo>
                          <a:pt x="25" y="259"/>
                        </a:lnTo>
                        <a:lnTo>
                          <a:pt x="21" y="269"/>
                        </a:lnTo>
                        <a:lnTo>
                          <a:pt x="0" y="24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64" name="Freeform 54"/>
                  <p:cNvSpPr>
                    <a:spLocks noChangeArrowheads="1"/>
                  </p:cNvSpPr>
                  <p:nvPr/>
                </p:nvSpPr>
                <p:spPr bwMode="auto">
                  <a:xfrm>
                    <a:off x="3862" y="178"/>
                    <a:ext cx="3" cy="1"/>
                  </a:xfrm>
                  <a:custGeom>
                    <a:avLst/>
                    <a:gdLst>
                      <a:gd name="T0" fmla="*/ 0 w 129"/>
                      <a:gd name="T1" fmla="*/ 0 h 150"/>
                      <a:gd name="T2" fmla="*/ 0 w 129"/>
                      <a:gd name="T3" fmla="*/ 0 h 150"/>
                      <a:gd name="T4" fmla="*/ 0 w 129"/>
                      <a:gd name="T5" fmla="*/ 0 h 150"/>
                      <a:gd name="T6" fmla="*/ 0 w 129"/>
                      <a:gd name="T7" fmla="*/ 0 h 150"/>
                      <a:gd name="T8" fmla="*/ 0 w 129"/>
                      <a:gd name="T9" fmla="*/ 0 h 150"/>
                      <a:gd name="T10" fmla="*/ 0 w 129"/>
                      <a:gd name="T11" fmla="*/ 0 h 1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9"/>
                      <a:gd name="T19" fmla="*/ 0 h 150"/>
                      <a:gd name="T20" fmla="*/ 129 w 129"/>
                      <a:gd name="T21" fmla="*/ 150 h 15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9" h="150">
                        <a:moveTo>
                          <a:pt x="108" y="0"/>
                        </a:moveTo>
                        <a:lnTo>
                          <a:pt x="129" y="20"/>
                        </a:lnTo>
                        <a:lnTo>
                          <a:pt x="17" y="149"/>
                        </a:lnTo>
                        <a:lnTo>
                          <a:pt x="15" y="150"/>
                        </a:lnTo>
                        <a:lnTo>
                          <a:pt x="0" y="123"/>
                        </a:lnTo>
                        <a:lnTo>
                          <a:pt x="10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65" name="Freeform 55"/>
                  <p:cNvSpPr>
                    <a:spLocks noChangeArrowheads="1"/>
                  </p:cNvSpPr>
                  <p:nvPr/>
                </p:nvSpPr>
                <p:spPr bwMode="auto">
                  <a:xfrm>
                    <a:off x="3855" y="182"/>
                    <a:ext cx="5" cy="1"/>
                  </a:xfrm>
                  <a:custGeom>
                    <a:avLst/>
                    <a:gdLst>
                      <a:gd name="T0" fmla="*/ 0 w 171"/>
                      <a:gd name="T1" fmla="*/ 0 h 137"/>
                      <a:gd name="T2" fmla="*/ 0 w 171"/>
                      <a:gd name="T3" fmla="*/ 0 h 137"/>
                      <a:gd name="T4" fmla="*/ 0 w 171"/>
                      <a:gd name="T5" fmla="*/ 0 h 137"/>
                      <a:gd name="T6" fmla="*/ 0 w 171"/>
                      <a:gd name="T7" fmla="*/ 0 h 137"/>
                      <a:gd name="T8" fmla="*/ 0 w 171"/>
                      <a:gd name="T9" fmla="*/ 0 h 137"/>
                      <a:gd name="T10" fmla="*/ 0 w 171"/>
                      <a:gd name="T11" fmla="*/ 0 h 13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1"/>
                      <a:gd name="T19" fmla="*/ 0 h 137"/>
                      <a:gd name="T20" fmla="*/ 171 w 171"/>
                      <a:gd name="T21" fmla="*/ 137 h 13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1" h="137">
                        <a:moveTo>
                          <a:pt x="156" y="0"/>
                        </a:moveTo>
                        <a:lnTo>
                          <a:pt x="171" y="27"/>
                        </a:lnTo>
                        <a:lnTo>
                          <a:pt x="12" y="136"/>
                        </a:lnTo>
                        <a:lnTo>
                          <a:pt x="9" y="137"/>
                        </a:lnTo>
                        <a:lnTo>
                          <a:pt x="0" y="106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66" name="Freeform 56"/>
                  <p:cNvSpPr>
                    <a:spLocks noChangeArrowheads="1"/>
                  </p:cNvSpPr>
                  <p:nvPr/>
                </p:nvSpPr>
                <p:spPr bwMode="auto">
                  <a:xfrm>
                    <a:off x="3845" y="185"/>
                    <a:ext cx="7" cy="0"/>
                  </a:xfrm>
                  <a:custGeom>
                    <a:avLst/>
                    <a:gdLst>
                      <a:gd name="T0" fmla="*/ 0 w 198"/>
                      <a:gd name="T1" fmla="*/ 0 h 100"/>
                      <a:gd name="T2" fmla="*/ 0 w 198"/>
                      <a:gd name="T3" fmla="*/ 0 h 100"/>
                      <a:gd name="T4" fmla="*/ 0 w 198"/>
                      <a:gd name="T5" fmla="*/ 0 h 100"/>
                      <a:gd name="T6" fmla="*/ 0 w 198"/>
                      <a:gd name="T7" fmla="*/ 0 h 100"/>
                      <a:gd name="T8" fmla="*/ 0 w 198"/>
                      <a:gd name="T9" fmla="*/ 0 h 100"/>
                      <a:gd name="T10" fmla="*/ 0 w 198"/>
                      <a:gd name="T11" fmla="*/ 0 h 1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8"/>
                      <a:gd name="T19" fmla="*/ 0 h 100"/>
                      <a:gd name="T20" fmla="*/ 198 w 198"/>
                      <a:gd name="T21" fmla="*/ 0 h 1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8" h="100">
                        <a:moveTo>
                          <a:pt x="189" y="0"/>
                        </a:moveTo>
                        <a:lnTo>
                          <a:pt x="198" y="31"/>
                        </a:lnTo>
                        <a:lnTo>
                          <a:pt x="7" y="99"/>
                        </a:lnTo>
                        <a:lnTo>
                          <a:pt x="6" y="100"/>
                        </a:lnTo>
                        <a:lnTo>
                          <a:pt x="0" y="68"/>
                        </a:lnTo>
                        <a:lnTo>
                          <a:pt x="18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67" name="Freeform 57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187"/>
                    <a:ext cx="10" cy="0"/>
                  </a:xfrm>
                  <a:custGeom>
                    <a:avLst/>
                    <a:gdLst>
                      <a:gd name="T0" fmla="*/ 0 w 259"/>
                      <a:gd name="T1" fmla="*/ 0 h 101"/>
                      <a:gd name="T2" fmla="*/ 0 w 259"/>
                      <a:gd name="T3" fmla="*/ 0 h 101"/>
                      <a:gd name="T4" fmla="*/ 0 w 259"/>
                      <a:gd name="T5" fmla="*/ 0 h 101"/>
                      <a:gd name="T6" fmla="*/ 0 w 259"/>
                      <a:gd name="T7" fmla="*/ 0 h 101"/>
                      <a:gd name="T8" fmla="*/ 0 w 259"/>
                      <a:gd name="T9" fmla="*/ 0 h 101"/>
                      <a:gd name="T10" fmla="*/ 0 w 259"/>
                      <a:gd name="T11" fmla="*/ 0 h 10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9"/>
                      <a:gd name="T19" fmla="*/ 0 h 101"/>
                      <a:gd name="T20" fmla="*/ 259 w 259"/>
                      <a:gd name="T21" fmla="*/ 0 h 10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9" h="101">
                        <a:moveTo>
                          <a:pt x="253" y="0"/>
                        </a:moveTo>
                        <a:lnTo>
                          <a:pt x="259" y="32"/>
                        </a:lnTo>
                        <a:lnTo>
                          <a:pt x="5" y="101"/>
                        </a:lnTo>
                        <a:lnTo>
                          <a:pt x="4" y="101"/>
                        </a:lnTo>
                        <a:lnTo>
                          <a:pt x="0" y="68"/>
                        </a:lnTo>
                        <a:lnTo>
                          <a:pt x="25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68" name="Freeform 58"/>
                  <p:cNvSpPr>
                    <a:spLocks noChangeArrowheads="1"/>
                  </p:cNvSpPr>
                  <p:nvPr/>
                </p:nvSpPr>
                <p:spPr bwMode="auto">
                  <a:xfrm>
                    <a:off x="3818" y="189"/>
                    <a:ext cx="12" cy="0"/>
                  </a:xfrm>
                  <a:custGeom>
                    <a:avLst/>
                    <a:gdLst>
                      <a:gd name="T0" fmla="*/ 0 w 298"/>
                      <a:gd name="T1" fmla="*/ 0 h 82"/>
                      <a:gd name="T2" fmla="*/ 0 w 298"/>
                      <a:gd name="T3" fmla="*/ 0 h 82"/>
                      <a:gd name="T4" fmla="*/ 0 w 298"/>
                      <a:gd name="T5" fmla="*/ 0 h 82"/>
                      <a:gd name="T6" fmla="*/ 0 w 298"/>
                      <a:gd name="T7" fmla="*/ 0 h 82"/>
                      <a:gd name="T8" fmla="*/ 0 w 298"/>
                      <a:gd name="T9" fmla="*/ 0 h 82"/>
                      <a:gd name="T10" fmla="*/ 0 w 298"/>
                      <a:gd name="T11" fmla="*/ 0 h 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98"/>
                      <a:gd name="T19" fmla="*/ 0 h 82"/>
                      <a:gd name="T20" fmla="*/ 298 w 298"/>
                      <a:gd name="T21" fmla="*/ 0 h 8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98" h="82">
                        <a:moveTo>
                          <a:pt x="294" y="0"/>
                        </a:moveTo>
                        <a:lnTo>
                          <a:pt x="298" y="33"/>
                        </a:lnTo>
                        <a:lnTo>
                          <a:pt x="3" y="82"/>
                        </a:lnTo>
                        <a:lnTo>
                          <a:pt x="0" y="50"/>
                        </a:lnTo>
                        <a:lnTo>
                          <a:pt x="29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69" name="Freeform 59"/>
                  <p:cNvSpPr>
                    <a:spLocks noChangeArrowheads="1"/>
                  </p:cNvSpPr>
                  <p:nvPr/>
                </p:nvSpPr>
                <p:spPr bwMode="auto">
                  <a:xfrm>
                    <a:off x="3803" y="190"/>
                    <a:ext cx="13" cy="0"/>
                  </a:xfrm>
                  <a:custGeom>
                    <a:avLst/>
                    <a:gdLst>
                      <a:gd name="T0" fmla="*/ 0 w 321"/>
                      <a:gd name="T1" fmla="*/ 0 h 92"/>
                      <a:gd name="T2" fmla="*/ 0 w 321"/>
                      <a:gd name="T3" fmla="*/ 0 h 92"/>
                      <a:gd name="T4" fmla="*/ 0 w 321"/>
                      <a:gd name="T5" fmla="*/ 0 h 92"/>
                      <a:gd name="T6" fmla="*/ 0 w 321"/>
                      <a:gd name="T7" fmla="*/ 0 h 92"/>
                      <a:gd name="T8" fmla="*/ 0 w 321"/>
                      <a:gd name="T9" fmla="*/ 0 h 92"/>
                      <a:gd name="T10" fmla="*/ 0 w 321"/>
                      <a:gd name="T11" fmla="*/ 0 h 9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1"/>
                      <a:gd name="T19" fmla="*/ 0 h 92"/>
                      <a:gd name="T20" fmla="*/ 321 w 321"/>
                      <a:gd name="T21" fmla="*/ 0 h 9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1" h="92">
                        <a:moveTo>
                          <a:pt x="318" y="0"/>
                        </a:moveTo>
                        <a:lnTo>
                          <a:pt x="321" y="32"/>
                        </a:lnTo>
                        <a:lnTo>
                          <a:pt x="3" y="92"/>
                        </a:lnTo>
                        <a:lnTo>
                          <a:pt x="0" y="58"/>
                        </a:ln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70" name="Freeform 60"/>
                  <p:cNvSpPr>
                    <a:spLocks noChangeArrowheads="1"/>
                  </p:cNvSpPr>
                  <p:nvPr/>
                </p:nvSpPr>
                <p:spPr bwMode="auto">
                  <a:xfrm>
                    <a:off x="3787" y="192"/>
                    <a:ext cx="13" cy="0"/>
                  </a:xfrm>
                  <a:custGeom>
                    <a:avLst/>
                    <a:gdLst>
                      <a:gd name="T0" fmla="*/ 0 w 323"/>
                      <a:gd name="T1" fmla="*/ 0 h 72"/>
                      <a:gd name="T2" fmla="*/ 0 w 323"/>
                      <a:gd name="T3" fmla="*/ 0 h 72"/>
                      <a:gd name="T4" fmla="*/ 0 w 323"/>
                      <a:gd name="T5" fmla="*/ 0 h 72"/>
                      <a:gd name="T6" fmla="*/ 0 w 323"/>
                      <a:gd name="T7" fmla="*/ 0 h 72"/>
                      <a:gd name="T8" fmla="*/ 0 w 323"/>
                      <a:gd name="T9" fmla="*/ 0 h 72"/>
                      <a:gd name="T10" fmla="*/ 0 w 323"/>
                      <a:gd name="T11" fmla="*/ 0 h 7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3"/>
                      <a:gd name="T19" fmla="*/ 0 h 72"/>
                      <a:gd name="T20" fmla="*/ 323 w 323"/>
                      <a:gd name="T21" fmla="*/ 0 h 7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3" h="72">
                        <a:moveTo>
                          <a:pt x="320" y="0"/>
                        </a:moveTo>
                        <a:lnTo>
                          <a:pt x="323" y="34"/>
                        </a:lnTo>
                        <a:lnTo>
                          <a:pt x="5" y="72"/>
                        </a:lnTo>
                        <a:lnTo>
                          <a:pt x="0" y="40"/>
                        </a:lnTo>
                        <a:lnTo>
                          <a:pt x="1" y="40"/>
                        </a:lnTo>
                        <a:lnTo>
                          <a:pt x="32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71" name="Freeform 61"/>
                  <p:cNvSpPr>
                    <a:spLocks noChangeArrowheads="1"/>
                  </p:cNvSpPr>
                  <p:nvPr/>
                </p:nvSpPr>
                <p:spPr bwMode="auto">
                  <a:xfrm>
                    <a:off x="3771" y="193"/>
                    <a:ext cx="12" cy="0"/>
                  </a:xfrm>
                  <a:custGeom>
                    <a:avLst/>
                    <a:gdLst>
                      <a:gd name="T0" fmla="*/ 0 w 315"/>
                      <a:gd name="T1" fmla="*/ 0 h 101"/>
                      <a:gd name="T2" fmla="*/ 0 w 315"/>
                      <a:gd name="T3" fmla="*/ 0 h 101"/>
                      <a:gd name="T4" fmla="*/ 0 w 315"/>
                      <a:gd name="T5" fmla="*/ 0 h 101"/>
                      <a:gd name="T6" fmla="*/ 0 w 315"/>
                      <a:gd name="T7" fmla="*/ 0 h 101"/>
                      <a:gd name="T8" fmla="*/ 0 w 315"/>
                      <a:gd name="T9" fmla="*/ 0 h 101"/>
                      <a:gd name="T10" fmla="*/ 0 w 315"/>
                      <a:gd name="T11" fmla="*/ 0 h 10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15"/>
                      <a:gd name="T19" fmla="*/ 0 h 101"/>
                      <a:gd name="T20" fmla="*/ 315 w 315"/>
                      <a:gd name="T21" fmla="*/ 0 h 10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15" h="101">
                        <a:moveTo>
                          <a:pt x="310" y="0"/>
                        </a:moveTo>
                        <a:lnTo>
                          <a:pt x="315" y="32"/>
                        </a:lnTo>
                        <a:lnTo>
                          <a:pt x="5" y="101"/>
                        </a:lnTo>
                        <a:lnTo>
                          <a:pt x="0" y="69"/>
                        </a:lnTo>
                        <a:lnTo>
                          <a:pt x="3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72" name="Freeform 62"/>
                  <p:cNvSpPr>
                    <a:spLocks noChangeArrowheads="1"/>
                  </p:cNvSpPr>
                  <p:nvPr/>
                </p:nvSpPr>
                <p:spPr bwMode="auto">
                  <a:xfrm>
                    <a:off x="3758" y="195"/>
                    <a:ext cx="11" cy="0"/>
                  </a:xfrm>
                  <a:custGeom>
                    <a:avLst/>
                    <a:gdLst>
                      <a:gd name="T0" fmla="*/ 0 w 286"/>
                      <a:gd name="T1" fmla="*/ 0 h 100"/>
                      <a:gd name="T2" fmla="*/ 0 w 286"/>
                      <a:gd name="T3" fmla="*/ 0 h 100"/>
                      <a:gd name="T4" fmla="*/ 0 w 286"/>
                      <a:gd name="T5" fmla="*/ 0 h 100"/>
                      <a:gd name="T6" fmla="*/ 0 w 286"/>
                      <a:gd name="T7" fmla="*/ 0 h 100"/>
                      <a:gd name="T8" fmla="*/ 0 w 286"/>
                      <a:gd name="T9" fmla="*/ 0 h 100"/>
                      <a:gd name="T10" fmla="*/ 0 w 286"/>
                      <a:gd name="T11" fmla="*/ 0 h 1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6"/>
                      <a:gd name="T19" fmla="*/ 0 h 100"/>
                      <a:gd name="T20" fmla="*/ 286 w 286"/>
                      <a:gd name="T21" fmla="*/ 0 h 1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6" h="100">
                        <a:moveTo>
                          <a:pt x="281" y="0"/>
                        </a:moveTo>
                        <a:lnTo>
                          <a:pt x="286" y="32"/>
                        </a:lnTo>
                        <a:lnTo>
                          <a:pt x="8" y="100"/>
                        </a:lnTo>
                        <a:lnTo>
                          <a:pt x="0" y="69"/>
                        </a:lnTo>
                        <a:lnTo>
                          <a:pt x="2" y="68"/>
                        </a:lnTo>
                        <a:lnTo>
                          <a:pt x="28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73" name="Freeform 63"/>
                  <p:cNvSpPr>
                    <a:spLocks noChangeArrowheads="1"/>
                  </p:cNvSpPr>
                  <p:nvPr/>
                </p:nvSpPr>
                <p:spPr bwMode="auto">
                  <a:xfrm>
                    <a:off x="3750" y="197"/>
                    <a:ext cx="5" cy="0"/>
                  </a:xfrm>
                  <a:custGeom>
                    <a:avLst/>
                    <a:gdLst>
                      <a:gd name="T0" fmla="*/ 0 w 169"/>
                      <a:gd name="T1" fmla="*/ 0 h 100"/>
                      <a:gd name="T2" fmla="*/ 0 w 169"/>
                      <a:gd name="T3" fmla="*/ 0 h 100"/>
                      <a:gd name="T4" fmla="*/ 0 w 169"/>
                      <a:gd name="T5" fmla="*/ 0 h 100"/>
                      <a:gd name="T6" fmla="*/ 0 w 169"/>
                      <a:gd name="T7" fmla="*/ 0 h 100"/>
                      <a:gd name="T8" fmla="*/ 0 w 169"/>
                      <a:gd name="T9" fmla="*/ 0 h 100"/>
                      <a:gd name="T10" fmla="*/ 0 w 169"/>
                      <a:gd name="T11" fmla="*/ 0 h 1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9"/>
                      <a:gd name="T19" fmla="*/ 0 h 100"/>
                      <a:gd name="T20" fmla="*/ 169 w 169"/>
                      <a:gd name="T21" fmla="*/ 0 h 1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9" h="100">
                        <a:moveTo>
                          <a:pt x="161" y="0"/>
                        </a:moveTo>
                        <a:lnTo>
                          <a:pt x="169" y="31"/>
                        </a:lnTo>
                        <a:lnTo>
                          <a:pt x="12" y="100"/>
                        </a:lnTo>
                        <a:lnTo>
                          <a:pt x="0" y="70"/>
                        </a:lnTo>
                        <a:lnTo>
                          <a:pt x="3" y="69"/>
                        </a:lnTo>
                        <a:lnTo>
                          <a:pt x="16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74" name="Freeform 64"/>
                  <p:cNvSpPr>
                    <a:spLocks noChangeArrowheads="1"/>
                  </p:cNvSpPr>
                  <p:nvPr/>
                </p:nvSpPr>
                <p:spPr bwMode="auto">
                  <a:xfrm>
                    <a:off x="3746" y="199"/>
                    <a:ext cx="1" cy="0"/>
                  </a:xfrm>
                  <a:custGeom>
                    <a:avLst/>
                    <a:gdLst>
                      <a:gd name="T0" fmla="*/ 0 w 83"/>
                      <a:gd name="T1" fmla="*/ 0 h 79"/>
                      <a:gd name="T2" fmla="*/ 0 w 83"/>
                      <a:gd name="T3" fmla="*/ 0 h 79"/>
                      <a:gd name="T4" fmla="*/ 0 w 83"/>
                      <a:gd name="T5" fmla="*/ 0 h 79"/>
                      <a:gd name="T6" fmla="*/ 0 w 83"/>
                      <a:gd name="T7" fmla="*/ 0 h 79"/>
                      <a:gd name="T8" fmla="*/ 0 w 83"/>
                      <a:gd name="T9" fmla="*/ 0 h 79"/>
                      <a:gd name="T10" fmla="*/ 0 w 83"/>
                      <a:gd name="T11" fmla="*/ 0 h 7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3"/>
                      <a:gd name="T19" fmla="*/ 0 h 79"/>
                      <a:gd name="T20" fmla="*/ 83 w 83"/>
                      <a:gd name="T21" fmla="*/ 0 h 7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3" h="79">
                        <a:moveTo>
                          <a:pt x="71" y="0"/>
                        </a:moveTo>
                        <a:lnTo>
                          <a:pt x="83" y="30"/>
                        </a:lnTo>
                        <a:lnTo>
                          <a:pt x="37" y="62"/>
                        </a:lnTo>
                        <a:lnTo>
                          <a:pt x="1" y="79"/>
                        </a:lnTo>
                        <a:lnTo>
                          <a:pt x="0" y="49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75" name="Freeform 65"/>
                  <p:cNvSpPr>
                    <a:spLocks noChangeArrowheads="1"/>
                  </p:cNvSpPr>
                  <p:nvPr/>
                </p:nvSpPr>
                <p:spPr bwMode="auto">
                  <a:xfrm>
                    <a:off x="3746" y="200"/>
                    <a:ext cx="9" cy="1"/>
                  </a:xfrm>
                  <a:custGeom>
                    <a:avLst/>
                    <a:gdLst>
                      <a:gd name="T0" fmla="*/ 0 w 240"/>
                      <a:gd name="T1" fmla="*/ 0 h 135"/>
                      <a:gd name="T2" fmla="*/ 0 w 240"/>
                      <a:gd name="T3" fmla="*/ 0 h 135"/>
                      <a:gd name="T4" fmla="*/ 0 w 240"/>
                      <a:gd name="T5" fmla="*/ 0 h 135"/>
                      <a:gd name="T6" fmla="*/ 0 w 240"/>
                      <a:gd name="T7" fmla="*/ 0 h 135"/>
                      <a:gd name="T8" fmla="*/ 0 w 240"/>
                      <a:gd name="T9" fmla="*/ 0 h 135"/>
                      <a:gd name="T10" fmla="*/ 0 w 240"/>
                      <a:gd name="T11" fmla="*/ 0 h 13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40"/>
                      <a:gd name="T19" fmla="*/ 0 h 135"/>
                      <a:gd name="T20" fmla="*/ 240 w 240"/>
                      <a:gd name="T21" fmla="*/ 135 h 13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40" h="135">
                        <a:moveTo>
                          <a:pt x="0" y="17"/>
                        </a:moveTo>
                        <a:lnTo>
                          <a:pt x="36" y="0"/>
                        </a:lnTo>
                        <a:lnTo>
                          <a:pt x="240" y="104"/>
                        </a:lnTo>
                        <a:lnTo>
                          <a:pt x="231" y="135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76" name="Freeform 66"/>
                  <p:cNvSpPr>
                    <a:spLocks noChangeArrowheads="1"/>
                  </p:cNvSpPr>
                  <p:nvPr/>
                </p:nvSpPr>
                <p:spPr bwMode="auto">
                  <a:xfrm>
                    <a:off x="3758" y="203"/>
                    <a:ext cx="12" cy="1"/>
                  </a:xfrm>
                  <a:custGeom>
                    <a:avLst/>
                    <a:gdLst>
                      <a:gd name="T0" fmla="*/ 0 w 304"/>
                      <a:gd name="T1" fmla="*/ 0 h 158"/>
                      <a:gd name="T2" fmla="*/ 0 w 304"/>
                      <a:gd name="T3" fmla="*/ 0 h 158"/>
                      <a:gd name="T4" fmla="*/ 0 w 304"/>
                      <a:gd name="T5" fmla="*/ 0 h 158"/>
                      <a:gd name="T6" fmla="*/ 0 w 304"/>
                      <a:gd name="T7" fmla="*/ 0 h 158"/>
                      <a:gd name="T8" fmla="*/ 0 w 304"/>
                      <a:gd name="T9" fmla="*/ 0 h 158"/>
                      <a:gd name="T10" fmla="*/ 0 w 304"/>
                      <a:gd name="T11" fmla="*/ 0 h 15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04"/>
                      <a:gd name="T19" fmla="*/ 0 h 158"/>
                      <a:gd name="T20" fmla="*/ 304 w 304"/>
                      <a:gd name="T21" fmla="*/ 158 h 15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04" h="158">
                        <a:moveTo>
                          <a:pt x="0" y="31"/>
                        </a:moveTo>
                        <a:lnTo>
                          <a:pt x="9" y="0"/>
                        </a:lnTo>
                        <a:lnTo>
                          <a:pt x="304" y="127"/>
                        </a:lnTo>
                        <a:lnTo>
                          <a:pt x="304" y="129"/>
                        </a:lnTo>
                        <a:lnTo>
                          <a:pt x="294" y="158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77" name="Freeform 67"/>
                  <p:cNvSpPr>
                    <a:spLocks noChangeArrowheads="1"/>
                  </p:cNvSpPr>
                  <p:nvPr/>
                </p:nvSpPr>
                <p:spPr bwMode="auto">
                  <a:xfrm>
                    <a:off x="3772" y="207"/>
                    <a:ext cx="10" cy="2"/>
                  </a:xfrm>
                  <a:custGeom>
                    <a:avLst/>
                    <a:gdLst>
                      <a:gd name="T0" fmla="*/ 0 w 274"/>
                      <a:gd name="T1" fmla="*/ 0 h 167"/>
                      <a:gd name="T2" fmla="*/ 0 w 274"/>
                      <a:gd name="T3" fmla="*/ 0 h 167"/>
                      <a:gd name="T4" fmla="*/ 0 w 274"/>
                      <a:gd name="T5" fmla="*/ 0 h 167"/>
                      <a:gd name="T6" fmla="*/ 0 w 274"/>
                      <a:gd name="T7" fmla="*/ 0 h 167"/>
                      <a:gd name="T8" fmla="*/ 0 w 274"/>
                      <a:gd name="T9" fmla="*/ 0 h 167"/>
                      <a:gd name="T10" fmla="*/ 0 w 274"/>
                      <a:gd name="T11" fmla="*/ 0 h 16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74"/>
                      <a:gd name="T19" fmla="*/ 0 h 167"/>
                      <a:gd name="T20" fmla="*/ 274 w 274"/>
                      <a:gd name="T21" fmla="*/ 167 h 16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74" h="167">
                        <a:moveTo>
                          <a:pt x="0" y="29"/>
                        </a:moveTo>
                        <a:lnTo>
                          <a:pt x="10" y="0"/>
                        </a:lnTo>
                        <a:lnTo>
                          <a:pt x="273" y="137"/>
                        </a:lnTo>
                        <a:lnTo>
                          <a:pt x="274" y="137"/>
                        </a:lnTo>
                        <a:lnTo>
                          <a:pt x="262" y="167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78" name="Freeform 68"/>
                  <p:cNvSpPr>
                    <a:spLocks noChangeArrowheads="1"/>
                  </p:cNvSpPr>
                  <p:nvPr/>
                </p:nvSpPr>
                <p:spPr bwMode="auto">
                  <a:xfrm>
                    <a:off x="3785" y="211"/>
                    <a:ext cx="10" cy="2"/>
                  </a:xfrm>
                  <a:custGeom>
                    <a:avLst/>
                    <a:gdLst>
                      <a:gd name="T0" fmla="*/ 0 w 268"/>
                      <a:gd name="T1" fmla="*/ 0 h 196"/>
                      <a:gd name="T2" fmla="*/ 0 w 268"/>
                      <a:gd name="T3" fmla="*/ 0 h 196"/>
                      <a:gd name="T4" fmla="*/ 0 w 268"/>
                      <a:gd name="T5" fmla="*/ 0 h 196"/>
                      <a:gd name="T6" fmla="*/ 0 w 268"/>
                      <a:gd name="T7" fmla="*/ 0 h 196"/>
                      <a:gd name="T8" fmla="*/ 0 w 268"/>
                      <a:gd name="T9" fmla="*/ 0 h 196"/>
                      <a:gd name="T10" fmla="*/ 0 w 268"/>
                      <a:gd name="T11" fmla="*/ 0 h 1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8"/>
                      <a:gd name="T19" fmla="*/ 0 h 196"/>
                      <a:gd name="T20" fmla="*/ 268 w 268"/>
                      <a:gd name="T21" fmla="*/ 196 h 19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8" h="196">
                        <a:moveTo>
                          <a:pt x="0" y="30"/>
                        </a:moveTo>
                        <a:lnTo>
                          <a:pt x="12" y="0"/>
                        </a:lnTo>
                        <a:lnTo>
                          <a:pt x="267" y="167"/>
                        </a:lnTo>
                        <a:lnTo>
                          <a:pt x="268" y="168"/>
                        </a:lnTo>
                        <a:lnTo>
                          <a:pt x="254" y="196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79" name="Freeform 69"/>
                  <p:cNvSpPr>
                    <a:spLocks noChangeArrowheads="1"/>
                  </p:cNvSpPr>
                  <p:nvPr/>
                </p:nvSpPr>
                <p:spPr bwMode="auto">
                  <a:xfrm>
                    <a:off x="3798" y="216"/>
                    <a:ext cx="8" cy="2"/>
                  </a:xfrm>
                  <a:custGeom>
                    <a:avLst/>
                    <a:gdLst>
                      <a:gd name="T0" fmla="*/ 0 w 215"/>
                      <a:gd name="T1" fmla="*/ 0 h 194"/>
                      <a:gd name="T2" fmla="*/ 0 w 215"/>
                      <a:gd name="T3" fmla="*/ 0 h 194"/>
                      <a:gd name="T4" fmla="*/ 0 w 215"/>
                      <a:gd name="T5" fmla="*/ 0 h 194"/>
                      <a:gd name="T6" fmla="*/ 0 w 215"/>
                      <a:gd name="T7" fmla="*/ 0 h 194"/>
                      <a:gd name="T8" fmla="*/ 0 w 215"/>
                      <a:gd name="T9" fmla="*/ 0 h 194"/>
                      <a:gd name="T10" fmla="*/ 0 w 215"/>
                      <a:gd name="T11" fmla="*/ 0 h 19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5"/>
                      <a:gd name="T19" fmla="*/ 0 h 194"/>
                      <a:gd name="T20" fmla="*/ 215 w 215"/>
                      <a:gd name="T21" fmla="*/ 194 h 19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5" h="194">
                        <a:moveTo>
                          <a:pt x="0" y="28"/>
                        </a:moveTo>
                        <a:lnTo>
                          <a:pt x="14" y="0"/>
                        </a:lnTo>
                        <a:lnTo>
                          <a:pt x="213" y="168"/>
                        </a:lnTo>
                        <a:lnTo>
                          <a:pt x="215" y="170"/>
                        </a:lnTo>
                        <a:lnTo>
                          <a:pt x="196" y="19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80" name="Freeform 70"/>
                  <p:cNvSpPr>
                    <a:spLocks noChangeArrowheads="1"/>
                  </p:cNvSpPr>
                  <p:nvPr/>
                </p:nvSpPr>
                <p:spPr bwMode="auto">
                  <a:xfrm>
                    <a:off x="3807" y="220"/>
                    <a:ext cx="4" cy="2"/>
                  </a:xfrm>
                  <a:custGeom>
                    <a:avLst/>
                    <a:gdLst>
                      <a:gd name="T0" fmla="*/ 0 w 142"/>
                      <a:gd name="T1" fmla="*/ 0 h 196"/>
                      <a:gd name="T2" fmla="*/ 0 w 142"/>
                      <a:gd name="T3" fmla="*/ 0 h 196"/>
                      <a:gd name="T4" fmla="*/ 0 w 142"/>
                      <a:gd name="T5" fmla="*/ 0 h 196"/>
                      <a:gd name="T6" fmla="*/ 0 w 142"/>
                      <a:gd name="T7" fmla="*/ 0 h 196"/>
                      <a:gd name="T8" fmla="*/ 0 w 142"/>
                      <a:gd name="T9" fmla="*/ 0 h 196"/>
                      <a:gd name="T10" fmla="*/ 0 w 142"/>
                      <a:gd name="T11" fmla="*/ 0 h 1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2"/>
                      <a:gd name="T19" fmla="*/ 0 h 196"/>
                      <a:gd name="T20" fmla="*/ 142 w 142"/>
                      <a:gd name="T21" fmla="*/ 196 h 19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2" h="196">
                        <a:moveTo>
                          <a:pt x="0" y="24"/>
                        </a:moveTo>
                        <a:lnTo>
                          <a:pt x="19" y="0"/>
                        </a:lnTo>
                        <a:lnTo>
                          <a:pt x="140" y="177"/>
                        </a:lnTo>
                        <a:lnTo>
                          <a:pt x="142" y="185"/>
                        </a:lnTo>
                        <a:lnTo>
                          <a:pt x="117" y="196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81" name="Freeform 71"/>
                  <p:cNvSpPr>
                    <a:spLocks noChangeArrowheads="1"/>
                  </p:cNvSpPr>
                  <p:nvPr/>
                </p:nvSpPr>
                <p:spPr bwMode="auto">
                  <a:xfrm>
                    <a:off x="3813" y="226"/>
                    <a:ext cx="0" cy="4"/>
                  </a:xfrm>
                  <a:custGeom>
                    <a:avLst/>
                    <a:gdLst>
                      <a:gd name="T0" fmla="*/ 0 w 65"/>
                      <a:gd name="T1" fmla="*/ 0 h 251"/>
                      <a:gd name="T2" fmla="*/ 0 w 65"/>
                      <a:gd name="T3" fmla="*/ 0 h 251"/>
                      <a:gd name="T4" fmla="*/ 0 w 65"/>
                      <a:gd name="T5" fmla="*/ 0 h 251"/>
                      <a:gd name="T6" fmla="*/ 0 w 65"/>
                      <a:gd name="T7" fmla="*/ 0 h 251"/>
                      <a:gd name="T8" fmla="*/ 0 w 65"/>
                      <a:gd name="T9" fmla="*/ 0 h 251"/>
                      <a:gd name="T10" fmla="*/ 0 w 65"/>
                      <a:gd name="T11" fmla="*/ 0 h 25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5"/>
                      <a:gd name="T19" fmla="*/ 0 h 251"/>
                      <a:gd name="T20" fmla="*/ 0 w 65"/>
                      <a:gd name="T21" fmla="*/ 251 h 25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5" h="251">
                        <a:moveTo>
                          <a:pt x="0" y="11"/>
                        </a:moveTo>
                        <a:lnTo>
                          <a:pt x="25" y="0"/>
                        </a:lnTo>
                        <a:lnTo>
                          <a:pt x="65" y="245"/>
                        </a:lnTo>
                        <a:lnTo>
                          <a:pt x="65" y="247"/>
                        </a:lnTo>
                        <a:lnTo>
                          <a:pt x="39" y="251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82" name="Freeform 72"/>
                  <p:cNvSpPr>
                    <a:spLocks noChangeArrowheads="1"/>
                  </p:cNvSpPr>
                  <p:nvPr/>
                </p:nvSpPr>
                <p:spPr bwMode="auto">
                  <a:xfrm>
                    <a:off x="3815" y="232"/>
                    <a:ext cx="0" cy="2"/>
                  </a:xfrm>
                  <a:custGeom>
                    <a:avLst/>
                    <a:gdLst>
                      <a:gd name="T0" fmla="*/ 0 w 34"/>
                      <a:gd name="T1" fmla="*/ 0 h 198"/>
                      <a:gd name="T2" fmla="*/ 0 w 34"/>
                      <a:gd name="T3" fmla="*/ 0 h 198"/>
                      <a:gd name="T4" fmla="*/ 0 w 34"/>
                      <a:gd name="T5" fmla="*/ 0 h 198"/>
                      <a:gd name="T6" fmla="*/ 0 w 34"/>
                      <a:gd name="T7" fmla="*/ 0 h 198"/>
                      <a:gd name="T8" fmla="*/ 0 w 34"/>
                      <a:gd name="T9" fmla="*/ 0 h 198"/>
                      <a:gd name="T10" fmla="*/ 0 w 34"/>
                      <a:gd name="T11" fmla="*/ 0 h 1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198"/>
                      <a:gd name="T20" fmla="*/ 0 w 34"/>
                      <a:gd name="T21" fmla="*/ 198 h 1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198">
                        <a:moveTo>
                          <a:pt x="0" y="4"/>
                        </a:moveTo>
                        <a:lnTo>
                          <a:pt x="26" y="0"/>
                        </a:lnTo>
                        <a:lnTo>
                          <a:pt x="34" y="197"/>
                        </a:lnTo>
                        <a:lnTo>
                          <a:pt x="34" y="198"/>
                        </a:lnTo>
                        <a:lnTo>
                          <a:pt x="8" y="19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83" name="Freeform 73"/>
                  <p:cNvSpPr>
                    <a:spLocks noChangeArrowheads="1"/>
                  </p:cNvSpPr>
                  <p:nvPr/>
                </p:nvSpPr>
                <p:spPr bwMode="auto">
                  <a:xfrm>
                    <a:off x="3815" y="238"/>
                    <a:ext cx="0" cy="2"/>
                  </a:xfrm>
                  <a:custGeom>
                    <a:avLst/>
                    <a:gdLst>
                      <a:gd name="T0" fmla="*/ 0 w 26"/>
                      <a:gd name="T1" fmla="*/ 0 h 177"/>
                      <a:gd name="T2" fmla="*/ 0 w 26"/>
                      <a:gd name="T3" fmla="*/ 0 h 177"/>
                      <a:gd name="T4" fmla="*/ 0 w 26"/>
                      <a:gd name="T5" fmla="*/ 0 h 177"/>
                      <a:gd name="T6" fmla="*/ 0 w 26"/>
                      <a:gd name="T7" fmla="*/ 0 h 177"/>
                      <a:gd name="T8" fmla="*/ 0 w 26"/>
                      <a:gd name="T9" fmla="*/ 0 h 177"/>
                      <a:gd name="T10" fmla="*/ 0 w 26"/>
                      <a:gd name="T11" fmla="*/ 0 h 17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"/>
                      <a:gd name="T19" fmla="*/ 0 h 177"/>
                      <a:gd name="T20" fmla="*/ 0 w 26"/>
                      <a:gd name="T21" fmla="*/ 177 h 17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" h="177">
                        <a:moveTo>
                          <a:pt x="0" y="0"/>
                        </a:moveTo>
                        <a:lnTo>
                          <a:pt x="26" y="0"/>
                        </a:lnTo>
                        <a:lnTo>
                          <a:pt x="26" y="177"/>
                        </a:lnTo>
                        <a:lnTo>
                          <a:pt x="0" y="17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84" name="Freeform 74"/>
                  <p:cNvSpPr>
                    <a:spLocks noChangeArrowheads="1"/>
                  </p:cNvSpPr>
                  <p:nvPr/>
                </p:nvSpPr>
                <p:spPr bwMode="auto">
                  <a:xfrm>
                    <a:off x="3815" y="243"/>
                    <a:ext cx="0" cy="3"/>
                  </a:xfrm>
                  <a:custGeom>
                    <a:avLst/>
                    <a:gdLst>
                      <a:gd name="T0" fmla="*/ 0 w 34"/>
                      <a:gd name="T1" fmla="*/ 0 h 221"/>
                      <a:gd name="T2" fmla="*/ 0 w 34"/>
                      <a:gd name="T3" fmla="*/ 0 h 221"/>
                      <a:gd name="T4" fmla="*/ 0 w 34"/>
                      <a:gd name="T5" fmla="*/ 0 h 221"/>
                      <a:gd name="T6" fmla="*/ 0 w 34"/>
                      <a:gd name="T7" fmla="*/ 0 h 221"/>
                      <a:gd name="T8" fmla="*/ 0 w 34"/>
                      <a:gd name="T9" fmla="*/ 0 h 221"/>
                      <a:gd name="T10" fmla="*/ 0 w 34"/>
                      <a:gd name="T11" fmla="*/ 0 h 22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221"/>
                      <a:gd name="T20" fmla="*/ 0 w 34"/>
                      <a:gd name="T21" fmla="*/ 221 h 22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221">
                        <a:moveTo>
                          <a:pt x="8" y="0"/>
                        </a:moveTo>
                        <a:lnTo>
                          <a:pt x="34" y="1"/>
                        </a:lnTo>
                        <a:lnTo>
                          <a:pt x="26" y="218"/>
                        </a:lnTo>
                        <a:lnTo>
                          <a:pt x="26" y="221"/>
                        </a:lnTo>
                        <a:lnTo>
                          <a:pt x="0" y="216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85" name="Freeform 75"/>
                  <p:cNvSpPr>
                    <a:spLocks noChangeArrowheads="1"/>
                  </p:cNvSpPr>
                  <p:nvPr/>
                </p:nvSpPr>
                <p:spPr bwMode="auto">
                  <a:xfrm>
                    <a:off x="3814" y="249"/>
                    <a:ext cx="0" cy="2"/>
                  </a:xfrm>
                  <a:custGeom>
                    <a:avLst/>
                    <a:gdLst>
                      <a:gd name="T0" fmla="*/ 0 w 49"/>
                      <a:gd name="T1" fmla="*/ 0 h 168"/>
                      <a:gd name="T2" fmla="*/ 0 w 49"/>
                      <a:gd name="T3" fmla="*/ 0 h 168"/>
                      <a:gd name="T4" fmla="*/ 0 w 49"/>
                      <a:gd name="T5" fmla="*/ 0 h 168"/>
                      <a:gd name="T6" fmla="*/ 0 w 49"/>
                      <a:gd name="T7" fmla="*/ 0 h 168"/>
                      <a:gd name="T8" fmla="*/ 0 w 49"/>
                      <a:gd name="T9" fmla="*/ 0 h 168"/>
                      <a:gd name="T10" fmla="*/ 0 w 49"/>
                      <a:gd name="T11" fmla="*/ 0 h 16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9"/>
                      <a:gd name="T19" fmla="*/ 0 h 168"/>
                      <a:gd name="T20" fmla="*/ 0 w 49"/>
                      <a:gd name="T21" fmla="*/ 168 h 16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9" h="168">
                        <a:moveTo>
                          <a:pt x="23" y="0"/>
                        </a:moveTo>
                        <a:lnTo>
                          <a:pt x="49" y="5"/>
                        </a:lnTo>
                        <a:lnTo>
                          <a:pt x="25" y="161"/>
                        </a:lnTo>
                        <a:lnTo>
                          <a:pt x="23" y="168"/>
                        </a:lnTo>
                        <a:lnTo>
                          <a:pt x="0" y="152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86" name="Freeform 76"/>
                  <p:cNvSpPr>
                    <a:spLocks noChangeArrowheads="1"/>
                  </p:cNvSpPr>
                  <p:nvPr/>
                </p:nvSpPr>
                <p:spPr bwMode="auto">
                  <a:xfrm>
                    <a:off x="3809" y="253"/>
                    <a:ext cx="3" cy="2"/>
                  </a:xfrm>
                  <a:custGeom>
                    <a:avLst/>
                    <a:gdLst>
                      <a:gd name="T0" fmla="*/ 0 w 125"/>
                      <a:gd name="T1" fmla="*/ 0 h 184"/>
                      <a:gd name="T2" fmla="*/ 0 w 125"/>
                      <a:gd name="T3" fmla="*/ 0 h 184"/>
                      <a:gd name="T4" fmla="*/ 0 w 125"/>
                      <a:gd name="T5" fmla="*/ 0 h 184"/>
                      <a:gd name="T6" fmla="*/ 0 w 125"/>
                      <a:gd name="T7" fmla="*/ 0 h 184"/>
                      <a:gd name="T8" fmla="*/ 0 w 125"/>
                      <a:gd name="T9" fmla="*/ 0 h 184"/>
                      <a:gd name="T10" fmla="*/ 0 w 125"/>
                      <a:gd name="T11" fmla="*/ 0 h 18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5"/>
                      <a:gd name="T19" fmla="*/ 0 h 184"/>
                      <a:gd name="T20" fmla="*/ 125 w 125"/>
                      <a:gd name="T21" fmla="*/ 184 h 18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5" h="184">
                        <a:moveTo>
                          <a:pt x="102" y="0"/>
                        </a:moveTo>
                        <a:lnTo>
                          <a:pt x="125" y="16"/>
                        </a:lnTo>
                        <a:lnTo>
                          <a:pt x="21" y="183"/>
                        </a:lnTo>
                        <a:lnTo>
                          <a:pt x="19" y="184"/>
                        </a:lnTo>
                        <a:lnTo>
                          <a:pt x="0" y="162"/>
                        </a:lnTo>
                        <a:lnTo>
                          <a:pt x="10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87" name="Freeform 77"/>
                  <p:cNvSpPr>
                    <a:spLocks noChangeArrowheads="1"/>
                  </p:cNvSpPr>
                  <p:nvPr/>
                </p:nvSpPr>
                <p:spPr bwMode="auto">
                  <a:xfrm>
                    <a:off x="3804" y="258"/>
                    <a:ext cx="3" cy="1"/>
                  </a:xfrm>
                  <a:custGeom>
                    <a:avLst/>
                    <a:gdLst>
                      <a:gd name="T0" fmla="*/ 0 w 117"/>
                      <a:gd name="T1" fmla="*/ 0 h 138"/>
                      <a:gd name="T2" fmla="*/ 0 w 117"/>
                      <a:gd name="T3" fmla="*/ 0 h 138"/>
                      <a:gd name="T4" fmla="*/ 0 w 117"/>
                      <a:gd name="T5" fmla="*/ 0 h 138"/>
                      <a:gd name="T6" fmla="*/ 0 w 117"/>
                      <a:gd name="T7" fmla="*/ 0 h 138"/>
                      <a:gd name="T8" fmla="*/ 0 w 117"/>
                      <a:gd name="T9" fmla="*/ 0 h 138"/>
                      <a:gd name="T10" fmla="*/ 0 w 117"/>
                      <a:gd name="T11" fmla="*/ 0 h 13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7"/>
                      <a:gd name="T19" fmla="*/ 0 h 138"/>
                      <a:gd name="T20" fmla="*/ 117 w 117"/>
                      <a:gd name="T21" fmla="*/ 138 h 13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7" h="138">
                        <a:moveTo>
                          <a:pt x="98" y="0"/>
                        </a:moveTo>
                        <a:lnTo>
                          <a:pt x="117" y="22"/>
                        </a:lnTo>
                        <a:lnTo>
                          <a:pt x="25" y="138"/>
                        </a:lnTo>
                        <a:lnTo>
                          <a:pt x="0" y="124"/>
                        </a:lnTo>
                        <a:lnTo>
                          <a:pt x="4" y="118"/>
                        </a:lnTo>
                        <a:lnTo>
                          <a:pt x="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88" name="Freeform 78"/>
                  <p:cNvSpPr>
                    <a:spLocks noChangeArrowheads="1"/>
                  </p:cNvSpPr>
                  <p:nvPr/>
                </p:nvSpPr>
                <p:spPr bwMode="auto">
                  <a:xfrm>
                    <a:off x="3803" y="261"/>
                    <a:ext cx="0" cy="1"/>
                  </a:xfrm>
                  <a:custGeom>
                    <a:avLst/>
                    <a:gdLst>
                      <a:gd name="T0" fmla="*/ 0 w 57"/>
                      <a:gd name="T1" fmla="*/ 0 h 137"/>
                      <a:gd name="T2" fmla="*/ 0 w 57"/>
                      <a:gd name="T3" fmla="*/ 0 h 137"/>
                      <a:gd name="T4" fmla="*/ 0 w 57"/>
                      <a:gd name="T5" fmla="*/ 0 h 137"/>
                      <a:gd name="T6" fmla="*/ 0 w 57"/>
                      <a:gd name="T7" fmla="*/ 0 h 137"/>
                      <a:gd name="T8" fmla="*/ 0 w 57"/>
                      <a:gd name="T9" fmla="*/ 0 h 137"/>
                      <a:gd name="T10" fmla="*/ 0 w 57"/>
                      <a:gd name="T11" fmla="*/ 0 h 13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"/>
                      <a:gd name="T19" fmla="*/ 0 h 137"/>
                      <a:gd name="T20" fmla="*/ 0 w 57"/>
                      <a:gd name="T21" fmla="*/ 137 h 13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" h="137">
                        <a:moveTo>
                          <a:pt x="32" y="0"/>
                        </a:moveTo>
                        <a:lnTo>
                          <a:pt x="57" y="14"/>
                        </a:lnTo>
                        <a:lnTo>
                          <a:pt x="27" y="133"/>
                        </a:lnTo>
                        <a:lnTo>
                          <a:pt x="0" y="137"/>
                        </a:lnTo>
                        <a:lnTo>
                          <a:pt x="0" y="128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89" name="Freeform 79"/>
                  <p:cNvSpPr>
                    <a:spLocks noChangeArrowheads="1"/>
                  </p:cNvSpPr>
                  <p:nvPr/>
                </p:nvSpPr>
                <p:spPr bwMode="auto">
                  <a:xfrm>
                    <a:off x="3803" y="265"/>
                    <a:ext cx="0" cy="1"/>
                  </a:xfrm>
                  <a:custGeom>
                    <a:avLst/>
                    <a:gdLst>
                      <a:gd name="T0" fmla="*/ 0 w 57"/>
                      <a:gd name="T1" fmla="*/ 0 h 136"/>
                      <a:gd name="T2" fmla="*/ 0 w 57"/>
                      <a:gd name="T3" fmla="*/ 0 h 136"/>
                      <a:gd name="T4" fmla="*/ 0 w 57"/>
                      <a:gd name="T5" fmla="*/ 0 h 136"/>
                      <a:gd name="T6" fmla="*/ 0 w 57"/>
                      <a:gd name="T7" fmla="*/ 0 h 136"/>
                      <a:gd name="T8" fmla="*/ 0 w 57"/>
                      <a:gd name="T9" fmla="*/ 0 h 136"/>
                      <a:gd name="T10" fmla="*/ 0 w 57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"/>
                      <a:gd name="T19" fmla="*/ 0 h 136"/>
                      <a:gd name="T20" fmla="*/ 0 w 57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" h="136">
                        <a:moveTo>
                          <a:pt x="0" y="4"/>
                        </a:moveTo>
                        <a:lnTo>
                          <a:pt x="27" y="0"/>
                        </a:lnTo>
                        <a:lnTo>
                          <a:pt x="57" y="121"/>
                        </a:lnTo>
                        <a:lnTo>
                          <a:pt x="33" y="136"/>
                        </a:lnTo>
                        <a:lnTo>
                          <a:pt x="32" y="132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90" name="Freeform 80"/>
                  <p:cNvSpPr>
                    <a:spLocks noChangeArrowheads="1"/>
                  </p:cNvSpPr>
                  <p:nvPr/>
                </p:nvSpPr>
                <p:spPr bwMode="auto">
                  <a:xfrm>
                    <a:off x="3804" y="268"/>
                    <a:ext cx="1" cy="1"/>
                  </a:xfrm>
                  <a:custGeom>
                    <a:avLst/>
                    <a:gdLst>
                      <a:gd name="T0" fmla="*/ 0 w 88"/>
                      <a:gd name="T1" fmla="*/ 0 h 151"/>
                      <a:gd name="T2" fmla="*/ 0 w 88"/>
                      <a:gd name="T3" fmla="*/ 0 h 151"/>
                      <a:gd name="T4" fmla="*/ 0 w 88"/>
                      <a:gd name="T5" fmla="*/ 0 h 151"/>
                      <a:gd name="T6" fmla="*/ 0 w 88"/>
                      <a:gd name="T7" fmla="*/ 0 h 151"/>
                      <a:gd name="T8" fmla="*/ 0 w 88"/>
                      <a:gd name="T9" fmla="*/ 0 h 151"/>
                      <a:gd name="T10" fmla="*/ 0 w 88"/>
                      <a:gd name="T11" fmla="*/ 0 h 15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8"/>
                      <a:gd name="T19" fmla="*/ 0 h 151"/>
                      <a:gd name="T20" fmla="*/ 88 w 88"/>
                      <a:gd name="T21" fmla="*/ 151 h 15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8" h="151">
                        <a:moveTo>
                          <a:pt x="0" y="15"/>
                        </a:moveTo>
                        <a:lnTo>
                          <a:pt x="24" y="0"/>
                        </a:lnTo>
                        <a:lnTo>
                          <a:pt x="87" y="136"/>
                        </a:lnTo>
                        <a:lnTo>
                          <a:pt x="88" y="140"/>
                        </a:lnTo>
                        <a:lnTo>
                          <a:pt x="63" y="151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91" name="Freeform 81"/>
                  <p:cNvSpPr>
                    <a:spLocks noChangeArrowheads="1"/>
                  </p:cNvSpPr>
                  <p:nvPr/>
                </p:nvSpPr>
                <p:spPr bwMode="auto">
                  <a:xfrm>
                    <a:off x="3807" y="272"/>
                    <a:ext cx="0" cy="1"/>
                  </a:xfrm>
                  <a:custGeom>
                    <a:avLst/>
                    <a:gdLst>
                      <a:gd name="T0" fmla="*/ 0 w 57"/>
                      <a:gd name="T1" fmla="*/ 0 h 134"/>
                      <a:gd name="T2" fmla="*/ 0 w 57"/>
                      <a:gd name="T3" fmla="*/ 0 h 134"/>
                      <a:gd name="T4" fmla="*/ 0 w 57"/>
                      <a:gd name="T5" fmla="*/ 0 h 134"/>
                      <a:gd name="T6" fmla="*/ 0 w 57"/>
                      <a:gd name="T7" fmla="*/ 0 h 134"/>
                      <a:gd name="T8" fmla="*/ 0 w 57"/>
                      <a:gd name="T9" fmla="*/ 0 h 134"/>
                      <a:gd name="T10" fmla="*/ 0 w 57"/>
                      <a:gd name="T11" fmla="*/ 0 h 13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"/>
                      <a:gd name="T19" fmla="*/ 0 h 134"/>
                      <a:gd name="T20" fmla="*/ 0 w 57"/>
                      <a:gd name="T21" fmla="*/ 134 h 13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" h="134">
                        <a:moveTo>
                          <a:pt x="0" y="11"/>
                        </a:moveTo>
                        <a:lnTo>
                          <a:pt x="25" y="0"/>
                        </a:lnTo>
                        <a:lnTo>
                          <a:pt x="57" y="127"/>
                        </a:lnTo>
                        <a:lnTo>
                          <a:pt x="57" y="134"/>
                        </a:lnTo>
                        <a:lnTo>
                          <a:pt x="31" y="134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92" name="Freeform 82"/>
                  <p:cNvSpPr>
                    <a:spLocks noChangeArrowheads="1"/>
                  </p:cNvSpPr>
                  <p:nvPr/>
                </p:nvSpPr>
                <p:spPr bwMode="auto">
                  <a:xfrm>
                    <a:off x="3808" y="276"/>
                    <a:ext cx="0" cy="1"/>
                  </a:xfrm>
                  <a:custGeom>
                    <a:avLst/>
                    <a:gdLst>
                      <a:gd name="T0" fmla="*/ 0 w 34"/>
                      <a:gd name="T1" fmla="*/ 0 h 153"/>
                      <a:gd name="T2" fmla="*/ 0 w 34"/>
                      <a:gd name="T3" fmla="*/ 0 h 153"/>
                      <a:gd name="T4" fmla="*/ 0 w 34"/>
                      <a:gd name="T5" fmla="*/ 0 h 153"/>
                      <a:gd name="T6" fmla="*/ 0 w 34"/>
                      <a:gd name="T7" fmla="*/ 0 h 153"/>
                      <a:gd name="T8" fmla="*/ 0 w 34"/>
                      <a:gd name="T9" fmla="*/ 0 h 153"/>
                      <a:gd name="T10" fmla="*/ 0 w 34"/>
                      <a:gd name="T11" fmla="*/ 0 h 1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153"/>
                      <a:gd name="T20" fmla="*/ 0 w 34"/>
                      <a:gd name="T21" fmla="*/ 153 h 15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153">
                        <a:moveTo>
                          <a:pt x="8" y="0"/>
                        </a:moveTo>
                        <a:lnTo>
                          <a:pt x="34" y="0"/>
                        </a:lnTo>
                        <a:lnTo>
                          <a:pt x="26" y="147"/>
                        </a:lnTo>
                        <a:lnTo>
                          <a:pt x="25" y="153"/>
                        </a:lnTo>
                        <a:lnTo>
                          <a:pt x="0" y="141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93" name="Freeform 83"/>
                  <p:cNvSpPr>
                    <a:spLocks noChangeArrowheads="1"/>
                  </p:cNvSpPr>
                  <p:nvPr/>
                </p:nvSpPr>
                <p:spPr bwMode="auto">
                  <a:xfrm>
                    <a:off x="3805" y="280"/>
                    <a:ext cx="2" cy="2"/>
                  </a:xfrm>
                  <a:custGeom>
                    <a:avLst/>
                    <a:gdLst>
                      <a:gd name="T0" fmla="*/ 0 w 95"/>
                      <a:gd name="T1" fmla="*/ 0 h 179"/>
                      <a:gd name="T2" fmla="*/ 0 w 95"/>
                      <a:gd name="T3" fmla="*/ 0 h 179"/>
                      <a:gd name="T4" fmla="*/ 0 w 95"/>
                      <a:gd name="T5" fmla="*/ 0 h 179"/>
                      <a:gd name="T6" fmla="*/ 0 w 95"/>
                      <a:gd name="T7" fmla="*/ 0 h 179"/>
                      <a:gd name="T8" fmla="*/ 0 w 95"/>
                      <a:gd name="T9" fmla="*/ 0 h 179"/>
                      <a:gd name="T10" fmla="*/ 0 w 95"/>
                      <a:gd name="T11" fmla="*/ 0 h 17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5"/>
                      <a:gd name="T19" fmla="*/ 0 h 179"/>
                      <a:gd name="T20" fmla="*/ 95 w 95"/>
                      <a:gd name="T21" fmla="*/ 179 h 17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5" h="179">
                        <a:moveTo>
                          <a:pt x="70" y="0"/>
                        </a:moveTo>
                        <a:lnTo>
                          <a:pt x="95" y="12"/>
                        </a:lnTo>
                        <a:lnTo>
                          <a:pt x="24" y="179"/>
                        </a:lnTo>
                        <a:lnTo>
                          <a:pt x="0" y="164"/>
                        </a:lnTo>
                        <a:lnTo>
                          <a:pt x="0" y="163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94" name="Freeform 84"/>
                  <p:cNvSpPr>
                    <a:spLocks noChangeArrowheads="1"/>
                  </p:cNvSpPr>
                  <p:nvPr/>
                </p:nvSpPr>
                <p:spPr bwMode="auto">
                  <a:xfrm>
                    <a:off x="3802" y="285"/>
                    <a:ext cx="1" cy="1"/>
                  </a:xfrm>
                  <a:custGeom>
                    <a:avLst/>
                    <a:gdLst>
                      <a:gd name="T0" fmla="*/ 0 w 80"/>
                      <a:gd name="T1" fmla="*/ 0 h 161"/>
                      <a:gd name="T2" fmla="*/ 0 w 80"/>
                      <a:gd name="T3" fmla="*/ 0 h 161"/>
                      <a:gd name="T4" fmla="*/ 0 w 80"/>
                      <a:gd name="T5" fmla="*/ 0 h 161"/>
                      <a:gd name="T6" fmla="*/ 0 w 80"/>
                      <a:gd name="T7" fmla="*/ 0 h 161"/>
                      <a:gd name="T8" fmla="*/ 0 w 80"/>
                      <a:gd name="T9" fmla="*/ 0 h 161"/>
                      <a:gd name="T10" fmla="*/ 0 w 80"/>
                      <a:gd name="T11" fmla="*/ 0 h 16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0"/>
                      <a:gd name="T19" fmla="*/ 0 h 161"/>
                      <a:gd name="T20" fmla="*/ 80 w 80"/>
                      <a:gd name="T21" fmla="*/ 161 h 16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0" h="161">
                        <a:moveTo>
                          <a:pt x="56" y="0"/>
                        </a:moveTo>
                        <a:lnTo>
                          <a:pt x="80" y="15"/>
                        </a:lnTo>
                        <a:lnTo>
                          <a:pt x="24" y="161"/>
                        </a:lnTo>
                        <a:lnTo>
                          <a:pt x="0" y="148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95" name="Freeform 85"/>
                  <p:cNvSpPr>
                    <a:spLocks noChangeArrowheads="1"/>
                  </p:cNvSpPr>
                  <p:nvPr/>
                </p:nvSpPr>
                <p:spPr bwMode="auto">
                  <a:xfrm>
                    <a:off x="3799" y="289"/>
                    <a:ext cx="1" cy="1"/>
                  </a:xfrm>
                  <a:custGeom>
                    <a:avLst/>
                    <a:gdLst>
                      <a:gd name="T0" fmla="*/ 0 w 80"/>
                      <a:gd name="T1" fmla="*/ 0 h 160"/>
                      <a:gd name="T2" fmla="*/ 0 w 80"/>
                      <a:gd name="T3" fmla="*/ 0 h 160"/>
                      <a:gd name="T4" fmla="*/ 0 w 80"/>
                      <a:gd name="T5" fmla="*/ 0 h 160"/>
                      <a:gd name="T6" fmla="*/ 0 w 80"/>
                      <a:gd name="T7" fmla="*/ 0 h 160"/>
                      <a:gd name="T8" fmla="*/ 0 w 80"/>
                      <a:gd name="T9" fmla="*/ 0 h 160"/>
                      <a:gd name="T10" fmla="*/ 0 w 80"/>
                      <a:gd name="T11" fmla="*/ 0 h 1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0"/>
                      <a:gd name="T19" fmla="*/ 0 h 160"/>
                      <a:gd name="T20" fmla="*/ 80 w 80"/>
                      <a:gd name="T21" fmla="*/ 160 h 1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0" h="160">
                        <a:moveTo>
                          <a:pt x="56" y="0"/>
                        </a:moveTo>
                        <a:lnTo>
                          <a:pt x="80" y="13"/>
                        </a:lnTo>
                        <a:lnTo>
                          <a:pt x="25" y="160"/>
                        </a:lnTo>
                        <a:lnTo>
                          <a:pt x="0" y="150"/>
                        </a:lnTo>
                        <a:lnTo>
                          <a:pt x="1" y="147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96" name="Freeform 86"/>
                  <p:cNvSpPr>
                    <a:spLocks noChangeArrowheads="1"/>
                  </p:cNvSpPr>
                  <p:nvPr/>
                </p:nvSpPr>
                <p:spPr bwMode="auto">
                  <a:xfrm>
                    <a:off x="3798" y="293"/>
                    <a:ext cx="0" cy="0"/>
                  </a:xfrm>
                  <a:custGeom>
                    <a:avLst/>
                    <a:gdLst>
                      <a:gd name="T0" fmla="*/ 0 w 49"/>
                      <a:gd name="T1" fmla="*/ 0 h 116"/>
                      <a:gd name="T2" fmla="*/ 0 w 49"/>
                      <a:gd name="T3" fmla="*/ 0 h 116"/>
                      <a:gd name="T4" fmla="*/ 0 w 49"/>
                      <a:gd name="T5" fmla="*/ 0 h 116"/>
                      <a:gd name="T6" fmla="*/ 0 w 49"/>
                      <a:gd name="T7" fmla="*/ 0 h 116"/>
                      <a:gd name="T8" fmla="*/ 0 w 49"/>
                      <a:gd name="T9" fmla="*/ 0 h 116"/>
                      <a:gd name="T10" fmla="*/ 0 w 49"/>
                      <a:gd name="T11" fmla="*/ 0 h 116"/>
                      <a:gd name="T12" fmla="*/ 0 w 49"/>
                      <a:gd name="T13" fmla="*/ 0 h 11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9"/>
                      <a:gd name="T22" fmla="*/ 0 h 116"/>
                      <a:gd name="T23" fmla="*/ 49 w 49"/>
                      <a:gd name="T24" fmla="*/ 116 h 11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9" h="116">
                        <a:moveTo>
                          <a:pt x="24" y="0"/>
                        </a:moveTo>
                        <a:lnTo>
                          <a:pt x="49" y="10"/>
                        </a:lnTo>
                        <a:lnTo>
                          <a:pt x="26" y="116"/>
                        </a:lnTo>
                        <a:lnTo>
                          <a:pt x="0" y="114"/>
                        </a:lnTo>
                        <a:lnTo>
                          <a:pt x="13" y="112"/>
                        </a:lnTo>
                        <a:lnTo>
                          <a:pt x="0" y="107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97" name="Freeform 87"/>
                  <p:cNvSpPr>
                    <a:spLocks noChangeArrowheads="1"/>
                  </p:cNvSpPr>
                  <p:nvPr/>
                </p:nvSpPr>
                <p:spPr bwMode="auto">
                  <a:xfrm>
                    <a:off x="3797" y="291"/>
                    <a:ext cx="0" cy="2"/>
                  </a:xfrm>
                  <a:custGeom>
                    <a:avLst/>
                    <a:gdLst>
                      <a:gd name="T0" fmla="*/ 0 w 42"/>
                      <a:gd name="T1" fmla="*/ 0 h 190"/>
                      <a:gd name="T2" fmla="*/ 0 w 42"/>
                      <a:gd name="T3" fmla="*/ 0 h 190"/>
                      <a:gd name="T4" fmla="*/ 0 w 42"/>
                      <a:gd name="T5" fmla="*/ 0 h 190"/>
                      <a:gd name="T6" fmla="*/ 0 w 42"/>
                      <a:gd name="T7" fmla="*/ 0 h 190"/>
                      <a:gd name="T8" fmla="*/ 0 w 42"/>
                      <a:gd name="T9" fmla="*/ 0 h 190"/>
                      <a:gd name="T10" fmla="*/ 0 w 42"/>
                      <a:gd name="T11" fmla="*/ 0 h 190"/>
                      <a:gd name="T12" fmla="*/ 0 w 42"/>
                      <a:gd name="T13" fmla="*/ 0 h 19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2"/>
                      <a:gd name="T22" fmla="*/ 0 h 190"/>
                      <a:gd name="T23" fmla="*/ 0 w 42"/>
                      <a:gd name="T24" fmla="*/ 190 h 19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2" h="190">
                        <a:moveTo>
                          <a:pt x="42" y="187"/>
                        </a:moveTo>
                        <a:lnTo>
                          <a:pt x="29" y="188"/>
                        </a:lnTo>
                        <a:lnTo>
                          <a:pt x="16" y="190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26" y="0"/>
                        </a:lnTo>
                        <a:lnTo>
                          <a:pt x="42" y="1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98" name="Freeform 88"/>
                  <p:cNvSpPr>
                    <a:spLocks noChangeArrowheads="1"/>
                  </p:cNvSpPr>
                  <p:nvPr/>
                </p:nvSpPr>
                <p:spPr bwMode="auto">
                  <a:xfrm>
                    <a:off x="3797" y="285"/>
                    <a:ext cx="0" cy="3"/>
                  </a:xfrm>
                  <a:custGeom>
                    <a:avLst/>
                    <a:gdLst>
                      <a:gd name="T0" fmla="*/ 0 w 34"/>
                      <a:gd name="T1" fmla="*/ 0 h 230"/>
                      <a:gd name="T2" fmla="*/ 0 w 34"/>
                      <a:gd name="T3" fmla="*/ 0 h 230"/>
                      <a:gd name="T4" fmla="*/ 0 w 34"/>
                      <a:gd name="T5" fmla="*/ 0 h 230"/>
                      <a:gd name="T6" fmla="*/ 0 w 34"/>
                      <a:gd name="T7" fmla="*/ 0 h 230"/>
                      <a:gd name="T8" fmla="*/ 0 w 34"/>
                      <a:gd name="T9" fmla="*/ 0 h 230"/>
                      <a:gd name="T10" fmla="*/ 0 w 34"/>
                      <a:gd name="T11" fmla="*/ 0 h 23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230"/>
                      <a:gd name="T20" fmla="*/ 0 w 34"/>
                      <a:gd name="T21" fmla="*/ 230 h 23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230">
                        <a:moveTo>
                          <a:pt x="34" y="227"/>
                        </a:moveTo>
                        <a:lnTo>
                          <a:pt x="8" y="230"/>
                        </a:lnTo>
                        <a:lnTo>
                          <a:pt x="0" y="4"/>
                        </a:lnTo>
                        <a:lnTo>
                          <a:pt x="26" y="0"/>
                        </a:lnTo>
                        <a:lnTo>
                          <a:pt x="26" y="2"/>
                        </a:lnTo>
                        <a:lnTo>
                          <a:pt x="34" y="2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99" name="Freeform 89"/>
                  <p:cNvSpPr>
                    <a:spLocks noChangeArrowheads="1"/>
                  </p:cNvSpPr>
                  <p:nvPr/>
                </p:nvSpPr>
                <p:spPr bwMode="auto">
                  <a:xfrm>
                    <a:off x="3796" y="280"/>
                    <a:ext cx="0" cy="2"/>
                  </a:xfrm>
                  <a:custGeom>
                    <a:avLst/>
                    <a:gdLst>
                      <a:gd name="T0" fmla="*/ 0 w 42"/>
                      <a:gd name="T1" fmla="*/ 0 h 184"/>
                      <a:gd name="T2" fmla="*/ 0 w 42"/>
                      <a:gd name="T3" fmla="*/ 0 h 184"/>
                      <a:gd name="T4" fmla="*/ 0 w 42"/>
                      <a:gd name="T5" fmla="*/ 0 h 184"/>
                      <a:gd name="T6" fmla="*/ 0 w 42"/>
                      <a:gd name="T7" fmla="*/ 0 h 184"/>
                      <a:gd name="T8" fmla="*/ 0 w 42"/>
                      <a:gd name="T9" fmla="*/ 0 h 184"/>
                      <a:gd name="T10" fmla="*/ 0 w 42"/>
                      <a:gd name="T11" fmla="*/ 0 h 18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2"/>
                      <a:gd name="T19" fmla="*/ 0 h 184"/>
                      <a:gd name="T20" fmla="*/ 0 w 42"/>
                      <a:gd name="T21" fmla="*/ 184 h 18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2" h="184">
                        <a:moveTo>
                          <a:pt x="42" y="180"/>
                        </a:moveTo>
                        <a:lnTo>
                          <a:pt x="16" y="184"/>
                        </a:lnTo>
                        <a:lnTo>
                          <a:pt x="0" y="10"/>
                        </a:lnTo>
                        <a:lnTo>
                          <a:pt x="26" y="0"/>
                        </a:lnTo>
                        <a:lnTo>
                          <a:pt x="26" y="3"/>
                        </a:lnTo>
                        <a:lnTo>
                          <a:pt x="42" y="1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00" name="Freeform 90"/>
                  <p:cNvSpPr>
                    <a:spLocks noChangeArrowheads="1"/>
                  </p:cNvSpPr>
                  <p:nvPr/>
                </p:nvSpPr>
                <p:spPr bwMode="auto">
                  <a:xfrm>
                    <a:off x="3794" y="275"/>
                    <a:ext cx="0" cy="2"/>
                  </a:xfrm>
                  <a:custGeom>
                    <a:avLst/>
                    <a:gdLst>
                      <a:gd name="T0" fmla="*/ 0 w 74"/>
                      <a:gd name="T1" fmla="*/ 0 h 168"/>
                      <a:gd name="T2" fmla="*/ 0 w 74"/>
                      <a:gd name="T3" fmla="*/ 0 h 168"/>
                      <a:gd name="T4" fmla="*/ 0 w 74"/>
                      <a:gd name="T5" fmla="*/ 0 h 168"/>
                      <a:gd name="T6" fmla="*/ 0 w 74"/>
                      <a:gd name="T7" fmla="*/ 0 h 168"/>
                      <a:gd name="T8" fmla="*/ 0 w 74"/>
                      <a:gd name="T9" fmla="*/ 0 h 168"/>
                      <a:gd name="T10" fmla="*/ 0 w 74"/>
                      <a:gd name="T11" fmla="*/ 0 h 16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4"/>
                      <a:gd name="T19" fmla="*/ 0 h 168"/>
                      <a:gd name="T20" fmla="*/ 0 w 74"/>
                      <a:gd name="T21" fmla="*/ 168 h 16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4" h="168">
                        <a:moveTo>
                          <a:pt x="74" y="158"/>
                        </a:moveTo>
                        <a:lnTo>
                          <a:pt x="48" y="168"/>
                        </a:lnTo>
                        <a:lnTo>
                          <a:pt x="0" y="13"/>
                        </a:lnTo>
                        <a:lnTo>
                          <a:pt x="26" y="0"/>
                        </a:lnTo>
                        <a:lnTo>
                          <a:pt x="74" y="1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01" name="Freeform 91"/>
                  <p:cNvSpPr>
                    <a:spLocks noChangeArrowheads="1"/>
                  </p:cNvSpPr>
                  <p:nvPr/>
                </p:nvSpPr>
                <p:spPr bwMode="auto">
                  <a:xfrm>
                    <a:off x="3790" y="270"/>
                    <a:ext cx="1" cy="2"/>
                  </a:xfrm>
                  <a:custGeom>
                    <a:avLst/>
                    <a:gdLst>
                      <a:gd name="T0" fmla="*/ 0 w 90"/>
                      <a:gd name="T1" fmla="*/ 0 h 187"/>
                      <a:gd name="T2" fmla="*/ 0 w 90"/>
                      <a:gd name="T3" fmla="*/ 0 h 187"/>
                      <a:gd name="T4" fmla="*/ 0 w 90"/>
                      <a:gd name="T5" fmla="*/ 0 h 187"/>
                      <a:gd name="T6" fmla="*/ 0 w 90"/>
                      <a:gd name="T7" fmla="*/ 0 h 187"/>
                      <a:gd name="T8" fmla="*/ 0 w 90"/>
                      <a:gd name="T9" fmla="*/ 0 h 187"/>
                      <a:gd name="T10" fmla="*/ 0 w 90"/>
                      <a:gd name="T11" fmla="*/ 0 h 18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0"/>
                      <a:gd name="T19" fmla="*/ 0 h 187"/>
                      <a:gd name="T20" fmla="*/ 90 w 90"/>
                      <a:gd name="T21" fmla="*/ 187 h 18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0" h="187">
                        <a:moveTo>
                          <a:pt x="90" y="174"/>
                        </a:moveTo>
                        <a:lnTo>
                          <a:pt x="64" y="187"/>
                        </a:lnTo>
                        <a:lnTo>
                          <a:pt x="1" y="10"/>
                        </a:lnTo>
                        <a:lnTo>
                          <a:pt x="0" y="5"/>
                        </a:lnTo>
                        <a:lnTo>
                          <a:pt x="26" y="0"/>
                        </a:lnTo>
                        <a:lnTo>
                          <a:pt x="90" y="1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02" name="Freeform 92"/>
                  <p:cNvSpPr>
                    <a:spLocks noChangeArrowheads="1"/>
                  </p:cNvSpPr>
                  <p:nvPr/>
                </p:nvSpPr>
                <p:spPr bwMode="auto">
                  <a:xfrm>
                    <a:off x="3790" y="265"/>
                    <a:ext cx="0" cy="2"/>
                  </a:xfrm>
                  <a:custGeom>
                    <a:avLst/>
                    <a:gdLst>
                      <a:gd name="T0" fmla="*/ 0 w 42"/>
                      <a:gd name="T1" fmla="*/ 0 h 188"/>
                      <a:gd name="T2" fmla="*/ 0 w 42"/>
                      <a:gd name="T3" fmla="*/ 0 h 188"/>
                      <a:gd name="T4" fmla="*/ 0 w 42"/>
                      <a:gd name="T5" fmla="*/ 0 h 188"/>
                      <a:gd name="T6" fmla="*/ 0 w 42"/>
                      <a:gd name="T7" fmla="*/ 0 h 188"/>
                      <a:gd name="T8" fmla="*/ 0 w 42"/>
                      <a:gd name="T9" fmla="*/ 0 h 188"/>
                      <a:gd name="T10" fmla="*/ 0 w 42"/>
                      <a:gd name="T11" fmla="*/ 0 h 18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2"/>
                      <a:gd name="T19" fmla="*/ 0 h 188"/>
                      <a:gd name="T20" fmla="*/ 0 w 42"/>
                      <a:gd name="T21" fmla="*/ 188 h 18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2" h="188">
                        <a:moveTo>
                          <a:pt x="42" y="183"/>
                        </a:moveTo>
                        <a:lnTo>
                          <a:pt x="16" y="188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26" y="0"/>
                        </a:lnTo>
                        <a:lnTo>
                          <a:pt x="42" y="1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03" name="Freeform 93"/>
                  <p:cNvSpPr>
                    <a:spLocks noChangeArrowheads="1"/>
                  </p:cNvSpPr>
                  <p:nvPr/>
                </p:nvSpPr>
                <p:spPr bwMode="auto">
                  <a:xfrm>
                    <a:off x="3790" y="260"/>
                    <a:ext cx="0" cy="2"/>
                  </a:xfrm>
                  <a:custGeom>
                    <a:avLst/>
                    <a:gdLst>
                      <a:gd name="T0" fmla="*/ 0 w 34"/>
                      <a:gd name="T1" fmla="*/ 0 h 189"/>
                      <a:gd name="T2" fmla="*/ 0 w 34"/>
                      <a:gd name="T3" fmla="*/ 0 h 189"/>
                      <a:gd name="T4" fmla="*/ 0 w 34"/>
                      <a:gd name="T5" fmla="*/ 0 h 189"/>
                      <a:gd name="T6" fmla="*/ 0 w 34"/>
                      <a:gd name="T7" fmla="*/ 0 h 189"/>
                      <a:gd name="T8" fmla="*/ 0 w 34"/>
                      <a:gd name="T9" fmla="*/ 0 h 189"/>
                      <a:gd name="T10" fmla="*/ 0 w 34"/>
                      <a:gd name="T11" fmla="*/ 0 h 18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189"/>
                      <a:gd name="T20" fmla="*/ 0 w 34"/>
                      <a:gd name="T21" fmla="*/ 189 h 18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189">
                        <a:moveTo>
                          <a:pt x="26" y="189"/>
                        </a:moveTo>
                        <a:lnTo>
                          <a:pt x="0" y="189"/>
                        </a:lnTo>
                        <a:lnTo>
                          <a:pt x="8" y="2"/>
                        </a:lnTo>
                        <a:lnTo>
                          <a:pt x="8" y="0"/>
                        </a:lnTo>
                        <a:lnTo>
                          <a:pt x="34" y="4"/>
                        </a:lnTo>
                        <a:lnTo>
                          <a:pt x="26" y="18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04" name="Freeform 94"/>
                  <p:cNvSpPr>
                    <a:spLocks noChangeArrowheads="1"/>
                  </p:cNvSpPr>
                  <p:nvPr/>
                </p:nvSpPr>
                <p:spPr bwMode="auto">
                  <a:xfrm>
                    <a:off x="3790" y="254"/>
                    <a:ext cx="0" cy="3"/>
                  </a:xfrm>
                  <a:custGeom>
                    <a:avLst/>
                    <a:gdLst>
                      <a:gd name="T0" fmla="*/ 0 w 50"/>
                      <a:gd name="T1" fmla="*/ 0 h 204"/>
                      <a:gd name="T2" fmla="*/ 0 w 50"/>
                      <a:gd name="T3" fmla="*/ 0 h 204"/>
                      <a:gd name="T4" fmla="*/ 0 w 50"/>
                      <a:gd name="T5" fmla="*/ 0 h 204"/>
                      <a:gd name="T6" fmla="*/ 0 w 50"/>
                      <a:gd name="T7" fmla="*/ 0 h 204"/>
                      <a:gd name="T8" fmla="*/ 0 w 50"/>
                      <a:gd name="T9" fmla="*/ 0 h 204"/>
                      <a:gd name="T10" fmla="*/ 0 w 50"/>
                      <a:gd name="T11" fmla="*/ 0 h 20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0"/>
                      <a:gd name="T19" fmla="*/ 0 h 204"/>
                      <a:gd name="T20" fmla="*/ 0 w 50"/>
                      <a:gd name="T21" fmla="*/ 204 h 20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0" h="204">
                        <a:moveTo>
                          <a:pt x="26" y="204"/>
                        </a:moveTo>
                        <a:lnTo>
                          <a:pt x="0" y="200"/>
                        </a:lnTo>
                        <a:lnTo>
                          <a:pt x="24" y="3"/>
                        </a:lnTo>
                        <a:lnTo>
                          <a:pt x="25" y="0"/>
                        </a:lnTo>
                        <a:lnTo>
                          <a:pt x="50" y="11"/>
                        </a:lnTo>
                        <a:lnTo>
                          <a:pt x="26" y="20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05" name="Freeform 95"/>
                  <p:cNvSpPr>
                    <a:spLocks noChangeArrowheads="1"/>
                  </p:cNvSpPr>
                  <p:nvPr/>
                </p:nvSpPr>
                <p:spPr bwMode="auto">
                  <a:xfrm>
                    <a:off x="3791" y="249"/>
                    <a:ext cx="1" cy="2"/>
                  </a:xfrm>
                  <a:custGeom>
                    <a:avLst/>
                    <a:gdLst>
                      <a:gd name="T0" fmla="*/ 0 w 88"/>
                      <a:gd name="T1" fmla="*/ 0 h 192"/>
                      <a:gd name="T2" fmla="*/ 0 w 88"/>
                      <a:gd name="T3" fmla="*/ 0 h 192"/>
                      <a:gd name="T4" fmla="*/ 0 w 88"/>
                      <a:gd name="T5" fmla="*/ 0 h 192"/>
                      <a:gd name="T6" fmla="*/ 0 w 88"/>
                      <a:gd name="T7" fmla="*/ 0 h 192"/>
                      <a:gd name="T8" fmla="*/ 0 w 88"/>
                      <a:gd name="T9" fmla="*/ 0 h 192"/>
                      <a:gd name="T10" fmla="*/ 0 w 88"/>
                      <a:gd name="T11" fmla="*/ 0 h 19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8"/>
                      <a:gd name="T19" fmla="*/ 0 h 192"/>
                      <a:gd name="T20" fmla="*/ 88 w 88"/>
                      <a:gd name="T21" fmla="*/ 192 h 19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8" h="192">
                        <a:moveTo>
                          <a:pt x="25" y="192"/>
                        </a:moveTo>
                        <a:lnTo>
                          <a:pt x="0" y="181"/>
                        </a:lnTo>
                        <a:lnTo>
                          <a:pt x="64" y="4"/>
                        </a:lnTo>
                        <a:lnTo>
                          <a:pt x="66" y="0"/>
                        </a:lnTo>
                        <a:lnTo>
                          <a:pt x="88" y="18"/>
                        </a:lnTo>
                        <a:lnTo>
                          <a:pt x="25" y="19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06" name="Freeform 96"/>
                  <p:cNvSpPr>
                    <a:spLocks noChangeArrowheads="1"/>
                  </p:cNvSpPr>
                  <p:nvPr/>
                </p:nvSpPr>
                <p:spPr bwMode="auto">
                  <a:xfrm>
                    <a:off x="3795" y="245"/>
                    <a:ext cx="2" cy="1"/>
                  </a:xfrm>
                  <a:custGeom>
                    <a:avLst/>
                    <a:gdLst>
                      <a:gd name="T0" fmla="*/ 0 w 107"/>
                      <a:gd name="T1" fmla="*/ 0 h 158"/>
                      <a:gd name="T2" fmla="*/ 0 w 107"/>
                      <a:gd name="T3" fmla="*/ 0 h 158"/>
                      <a:gd name="T4" fmla="*/ 0 w 107"/>
                      <a:gd name="T5" fmla="*/ 0 h 158"/>
                      <a:gd name="T6" fmla="*/ 0 w 107"/>
                      <a:gd name="T7" fmla="*/ 0 h 158"/>
                      <a:gd name="T8" fmla="*/ 0 w 107"/>
                      <a:gd name="T9" fmla="*/ 0 h 158"/>
                      <a:gd name="T10" fmla="*/ 0 w 107"/>
                      <a:gd name="T11" fmla="*/ 0 h 15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7"/>
                      <a:gd name="T19" fmla="*/ 0 h 158"/>
                      <a:gd name="T20" fmla="*/ 107 w 107"/>
                      <a:gd name="T21" fmla="*/ 158 h 15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7" h="158">
                        <a:moveTo>
                          <a:pt x="22" y="158"/>
                        </a:moveTo>
                        <a:lnTo>
                          <a:pt x="0" y="140"/>
                        </a:lnTo>
                        <a:lnTo>
                          <a:pt x="87" y="2"/>
                        </a:lnTo>
                        <a:lnTo>
                          <a:pt x="89" y="0"/>
                        </a:lnTo>
                        <a:lnTo>
                          <a:pt x="107" y="23"/>
                        </a:lnTo>
                        <a:lnTo>
                          <a:pt x="22" y="1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07" name="Freeform 97"/>
                  <p:cNvSpPr>
                    <a:spLocks noChangeArrowheads="1"/>
                  </p:cNvSpPr>
                  <p:nvPr/>
                </p:nvSpPr>
                <p:spPr bwMode="auto">
                  <a:xfrm>
                    <a:off x="3799" y="243"/>
                    <a:ext cx="2" cy="0"/>
                  </a:xfrm>
                  <a:custGeom>
                    <a:avLst/>
                    <a:gdLst>
                      <a:gd name="T0" fmla="*/ 0 w 109"/>
                      <a:gd name="T1" fmla="*/ 0 h 115"/>
                      <a:gd name="T2" fmla="*/ 0 w 109"/>
                      <a:gd name="T3" fmla="*/ 0 h 115"/>
                      <a:gd name="T4" fmla="*/ 0 w 109"/>
                      <a:gd name="T5" fmla="*/ 0 h 115"/>
                      <a:gd name="T6" fmla="*/ 0 w 109"/>
                      <a:gd name="T7" fmla="*/ 0 h 115"/>
                      <a:gd name="T8" fmla="*/ 0 w 109"/>
                      <a:gd name="T9" fmla="*/ 0 h 115"/>
                      <a:gd name="T10" fmla="*/ 0 w 109"/>
                      <a:gd name="T11" fmla="*/ 0 h 11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9"/>
                      <a:gd name="T19" fmla="*/ 0 h 115"/>
                      <a:gd name="T20" fmla="*/ 109 w 109"/>
                      <a:gd name="T21" fmla="*/ 0 h 11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9" h="115">
                        <a:moveTo>
                          <a:pt x="18" y="115"/>
                        </a:moveTo>
                        <a:lnTo>
                          <a:pt x="0" y="92"/>
                        </a:lnTo>
                        <a:lnTo>
                          <a:pt x="82" y="0"/>
                        </a:lnTo>
                        <a:lnTo>
                          <a:pt x="109" y="3"/>
                        </a:lnTo>
                        <a:lnTo>
                          <a:pt x="105" y="18"/>
                        </a:lnTo>
                        <a:lnTo>
                          <a:pt x="18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08" name="Freeform 98"/>
                  <p:cNvSpPr>
                    <a:spLocks noChangeArrowheads="1"/>
                  </p:cNvSpPr>
                  <p:nvPr/>
                </p:nvSpPr>
                <p:spPr bwMode="auto">
                  <a:xfrm>
                    <a:off x="3802" y="237"/>
                    <a:ext cx="0" cy="2"/>
                  </a:xfrm>
                  <a:custGeom>
                    <a:avLst/>
                    <a:gdLst>
                      <a:gd name="T0" fmla="*/ 0 w 57"/>
                      <a:gd name="T1" fmla="*/ 0 h 195"/>
                      <a:gd name="T2" fmla="*/ 0 w 57"/>
                      <a:gd name="T3" fmla="*/ 0 h 195"/>
                      <a:gd name="T4" fmla="*/ 0 w 57"/>
                      <a:gd name="T5" fmla="*/ 0 h 195"/>
                      <a:gd name="T6" fmla="*/ 0 w 57"/>
                      <a:gd name="T7" fmla="*/ 0 h 195"/>
                      <a:gd name="T8" fmla="*/ 0 w 57"/>
                      <a:gd name="T9" fmla="*/ 0 h 195"/>
                      <a:gd name="T10" fmla="*/ 0 w 57"/>
                      <a:gd name="T11" fmla="*/ 0 h 19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"/>
                      <a:gd name="T19" fmla="*/ 0 h 195"/>
                      <a:gd name="T20" fmla="*/ 0 w 57"/>
                      <a:gd name="T21" fmla="*/ 195 h 19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" h="195">
                        <a:moveTo>
                          <a:pt x="57" y="195"/>
                        </a:moveTo>
                        <a:lnTo>
                          <a:pt x="30" y="192"/>
                        </a:lnTo>
                        <a:lnTo>
                          <a:pt x="0" y="19"/>
                        </a:lnTo>
                        <a:lnTo>
                          <a:pt x="22" y="0"/>
                        </a:lnTo>
                        <a:lnTo>
                          <a:pt x="25" y="8"/>
                        </a:lnTo>
                        <a:lnTo>
                          <a:pt x="57" y="19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09" name="Freeform 99"/>
                  <p:cNvSpPr>
                    <a:spLocks noChangeArrowheads="1"/>
                  </p:cNvSpPr>
                  <p:nvPr/>
                </p:nvSpPr>
                <p:spPr bwMode="auto">
                  <a:xfrm>
                    <a:off x="3796" y="233"/>
                    <a:ext cx="3" cy="1"/>
                  </a:xfrm>
                  <a:custGeom>
                    <a:avLst/>
                    <a:gdLst>
                      <a:gd name="T0" fmla="*/ 0 w 129"/>
                      <a:gd name="T1" fmla="*/ 0 h 160"/>
                      <a:gd name="T2" fmla="*/ 0 w 129"/>
                      <a:gd name="T3" fmla="*/ 0 h 160"/>
                      <a:gd name="T4" fmla="*/ 0 w 129"/>
                      <a:gd name="T5" fmla="*/ 0 h 160"/>
                      <a:gd name="T6" fmla="*/ 0 w 129"/>
                      <a:gd name="T7" fmla="*/ 0 h 160"/>
                      <a:gd name="T8" fmla="*/ 0 w 129"/>
                      <a:gd name="T9" fmla="*/ 0 h 160"/>
                      <a:gd name="T10" fmla="*/ 0 w 129"/>
                      <a:gd name="T11" fmla="*/ 0 h 1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9"/>
                      <a:gd name="T19" fmla="*/ 0 h 160"/>
                      <a:gd name="T20" fmla="*/ 129 w 129"/>
                      <a:gd name="T21" fmla="*/ 160 h 1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9" h="160">
                        <a:moveTo>
                          <a:pt x="129" y="141"/>
                        </a:moveTo>
                        <a:lnTo>
                          <a:pt x="107" y="160"/>
                        </a:lnTo>
                        <a:lnTo>
                          <a:pt x="0" y="27"/>
                        </a:lnTo>
                        <a:lnTo>
                          <a:pt x="14" y="0"/>
                        </a:lnTo>
                        <a:lnTo>
                          <a:pt x="18" y="3"/>
                        </a:lnTo>
                        <a:lnTo>
                          <a:pt x="129" y="14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10" name="Freeform 100"/>
                  <p:cNvSpPr>
                    <a:spLocks noChangeArrowheads="1"/>
                  </p:cNvSpPr>
                  <p:nvPr/>
                </p:nvSpPr>
                <p:spPr bwMode="auto">
                  <a:xfrm>
                    <a:off x="3791" y="231"/>
                    <a:ext cx="3" cy="0"/>
                  </a:xfrm>
                  <a:custGeom>
                    <a:avLst/>
                    <a:gdLst>
                      <a:gd name="T0" fmla="*/ 0 w 116"/>
                      <a:gd name="T1" fmla="*/ 0 h 96"/>
                      <a:gd name="T2" fmla="*/ 0 w 116"/>
                      <a:gd name="T3" fmla="*/ 0 h 96"/>
                      <a:gd name="T4" fmla="*/ 0 w 116"/>
                      <a:gd name="T5" fmla="*/ 0 h 96"/>
                      <a:gd name="T6" fmla="*/ 0 w 116"/>
                      <a:gd name="T7" fmla="*/ 0 h 96"/>
                      <a:gd name="T8" fmla="*/ 0 w 116"/>
                      <a:gd name="T9" fmla="*/ 0 h 96"/>
                      <a:gd name="T10" fmla="*/ 0 w 116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6"/>
                      <a:gd name="T19" fmla="*/ 0 h 96"/>
                      <a:gd name="T20" fmla="*/ 116 w 116"/>
                      <a:gd name="T21" fmla="*/ 0 h 9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6" h="96">
                        <a:moveTo>
                          <a:pt x="116" y="69"/>
                        </a:moveTo>
                        <a:lnTo>
                          <a:pt x="102" y="96"/>
                        </a:lnTo>
                        <a:lnTo>
                          <a:pt x="0" y="30"/>
                        </a:lnTo>
                        <a:lnTo>
                          <a:pt x="12" y="0"/>
                        </a:lnTo>
                        <a:lnTo>
                          <a:pt x="12" y="1"/>
                        </a:lnTo>
                        <a:lnTo>
                          <a:pt x="116" y="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11" name="Freeform 101"/>
                  <p:cNvSpPr>
                    <a:spLocks noChangeArrowheads="1"/>
                  </p:cNvSpPr>
                  <p:nvPr/>
                </p:nvSpPr>
                <p:spPr bwMode="auto">
                  <a:xfrm>
                    <a:off x="3784" y="229"/>
                    <a:ext cx="5" cy="0"/>
                  </a:xfrm>
                  <a:custGeom>
                    <a:avLst/>
                    <a:gdLst>
                      <a:gd name="T0" fmla="*/ 0 w 162"/>
                      <a:gd name="T1" fmla="*/ 0 h 119"/>
                      <a:gd name="T2" fmla="*/ 0 w 162"/>
                      <a:gd name="T3" fmla="*/ 0 h 119"/>
                      <a:gd name="T4" fmla="*/ 0 w 162"/>
                      <a:gd name="T5" fmla="*/ 0 h 119"/>
                      <a:gd name="T6" fmla="*/ 0 w 162"/>
                      <a:gd name="T7" fmla="*/ 0 h 119"/>
                      <a:gd name="T8" fmla="*/ 0 w 162"/>
                      <a:gd name="T9" fmla="*/ 0 h 119"/>
                      <a:gd name="T10" fmla="*/ 0 w 162"/>
                      <a:gd name="T11" fmla="*/ 0 h 11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2"/>
                      <a:gd name="T19" fmla="*/ 0 h 119"/>
                      <a:gd name="T20" fmla="*/ 162 w 162"/>
                      <a:gd name="T21" fmla="*/ 0 h 11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2" h="119">
                        <a:moveTo>
                          <a:pt x="162" y="89"/>
                        </a:moveTo>
                        <a:lnTo>
                          <a:pt x="150" y="119"/>
                        </a:lnTo>
                        <a:lnTo>
                          <a:pt x="0" y="31"/>
                        </a:lnTo>
                        <a:lnTo>
                          <a:pt x="9" y="0"/>
                        </a:lnTo>
                        <a:lnTo>
                          <a:pt x="11" y="1"/>
                        </a:lnTo>
                        <a:lnTo>
                          <a:pt x="162" y="8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12" name="Freeform 102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227"/>
                    <a:ext cx="7" cy="0"/>
                  </a:xfrm>
                  <a:custGeom>
                    <a:avLst/>
                    <a:gdLst>
                      <a:gd name="T0" fmla="*/ 0 w 199"/>
                      <a:gd name="T1" fmla="*/ 0 h 109"/>
                      <a:gd name="T2" fmla="*/ 0 w 199"/>
                      <a:gd name="T3" fmla="*/ 0 h 109"/>
                      <a:gd name="T4" fmla="*/ 0 w 199"/>
                      <a:gd name="T5" fmla="*/ 0 h 109"/>
                      <a:gd name="T6" fmla="*/ 0 w 199"/>
                      <a:gd name="T7" fmla="*/ 0 h 109"/>
                      <a:gd name="T8" fmla="*/ 0 w 199"/>
                      <a:gd name="T9" fmla="*/ 0 h 109"/>
                      <a:gd name="T10" fmla="*/ 0 w 199"/>
                      <a:gd name="T11" fmla="*/ 0 h 10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9"/>
                      <a:gd name="T19" fmla="*/ 0 h 109"/>
                      <a:gd name="T20" fmla="*/ 199 w 199"/>
                      <a:gd name="T21" fmla="*/ 0 h 10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9" h="109">
                        <a:moveTo>
                          <a:pt x="199" y="78"/>
                        </a:moveTo>
                        <a:lnTo>
                          <a:pt x="190" y="109"/>
                        </a:lnTo>
                        <a:lnTo>
                          <a:pt x="0" y="31"/>
                        </a:lnTo>
                        <a:lnTo>
                          <a:pt x="8" y="0"/>
                        </a:lnTo>
                        <a:lnTo>
                          <a:pt x="199" y="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13" name="Freeform 103"/>
                  <p:cNvSpPr>
                    <a:spLocks noChangeArrowheads="1"/>
                  </p:cNvSpPr>
                  <p:nvPr/>
                </p:nvSpPr>
                <p:spPr bwMode="auto">
                  <a:xfrm>
                    <a:off x="3761" y="223"/>
                    <a:ext cx="11" cy="1"/>
                  </a:xfrm>
                  <a:custGeom>
                    <a:avLst/>
                    <a:gdLst>
                      <a:gd name="T0" fmla="*/ 0 w 287"/>
                      <a:gd name="T1" fmla="*/ 0 h 149"/>
                      <a:gd name="T2" fmla="*/ 0 w 287"/>
                      <a:gd name="T3" fmla="*/ 0 h 149"/>
                      <a:gd name="T4" fmla="*/ 0 w 287"/>
                      <a:gd name="T5" fmla="*/ 0 h 149"/>
                      <a:gd name="T6" fmla="*/ 0 w 287"/>
                      <a:gd name="T7" fmla="*/ 0 h 149"/>
                      <a:gd name="T8" fmla="*/ 0 w 287"/>
                      <a:gd name="T9" fmla="*/ 0 h 149"/>
                      <a:gd name="T10" fmla="*/ 0 w 287"/>
                      <a:gd name="T11" fmla="*/ 0 h 14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7"/>
                      <a:gd name="T19" fmla="*/ 0 h 149"/>
                      <a:gd name="T20" fmla="*/ 287 w 287"/>
                      <a:gd name="T21" fmla="*/ 149 h 14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7" h="149">
                        <a:moveTo>
                          <a:pt x="287" y="118"/>
                        </a:moveTo>
                        <a:lnTo>
                          <a:pt x="279" y="149"/>
                        </a:lnTo>
                        <a:lnTo>
                          <a:pt x="1" y="31"/>
                        </a:lnTo>
                        <a:lnTo>
                          <a:pt x="0" y="30"/>
                        </a:lnTo>
                        <a:lnTo>
                          <a:pt x="10" y="0"/>
                        </a:lnTo>
                        <a:lnTo>
                          <a:pt x="287" y="1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14" name="Freeform 104"/>
                  <p:cNvSpPr>
                    <a:spLocks noChangeArrowheads="1"/>
                  </p:cNvSpPr>
                  <p:nvPr/>
                </p:nvSpPr>
                <p:spPr bwMode="auto">
                  <a:xfrm>
                    <a:off x="3749" y="220"/>
                    <a:ext cx="9" cy="1"/>
                  </a:xfrm>
                  <a:custGeom>
                    <a:avLst/>
                    <a:gdLst>
                      <a:gd name="T0" fmla="*/ 0 w 258"/>
                      <a:gd name="T1" fmla="*/ 0 h 148"/>
                      <a:gd name="T2" fmla="*/ 0 w 258"/>
                      <a:gd name="T3" fmla="*/ 0 h 148"/>
                      <a:gd name="T4" fmla="*/ 0 w 258"/>
                      <a:gd name="T5" fmla="*/ 0 h 148"/>
                      <a:gd name="T6" fmla="*/ 0 w 258"/>
                      <a:gd name="T7" fmla="*/ 0 h 148"/>
                      <a:gd name="T8" fmla="*/ 0 w 258"/>
                      <a:gd name="T9" fmla="*/ 0 h 148"/>
                      <a:gd name="T10" fmla="*/ 0 w 258"/>
                      <a:gd name="T11" fmla="*/ 0 h 14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8"/>
                      <a:gd name="T19" fmla="*/ 0 h 148"/>
                      <a:gd name="T20" fmla="*/ 258 w 258"/>
                      <a:gd name="T21" fmla="*/ 148 h 14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8" h="148">
                        <a:moveTo>
                          <a:pt x="258" y="118"/>
                        </a:moveTo>
                        <a:lnTo>
                          <a:pt x="248" y="148"/>
                        </a:lnTo>
                        <a:lnTo>
                          <a:pt x="1" y="30"/>
                        </a:lnTo>
                        <a:lnTo>
                          <a:pt x="0" y="30"/>
                        </a:lnTo>
                        <a:lnTo>
                          <a:pt x="12" y="0"/>
                        </a:lnTo>
                        <a:lnTo>
                          <a:pt x="258" y="1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15" name="Freeform 105"/>
                  <p:cNvSpPr>
                    <a:spLocks noChangeArrowheads="1"/>
                  </p:cNvSpPr>
                  <p:nvPr/>
                </p:nvSpPr>
                <p:spPr bwMode="auto">
                  <a:xfrm>
                    <a:off x="3739" y="217"/>
                    <a:ext cx="7" cy="1"/>
                  </a:xfrm>
                  <a:custGeom>
                    <a:avLst/>
                    <a:gdLst>
                      <a:gd name="T0" fmla="*/ 0 w 198"/>
                      <a:gd name="T1" fmla="*/ 0 h 146"/>
                      <a:gd name="T2" fmla="*/ 0 w 198"/>
                      <a:gd name="T3" fmla="*/ 0 h 146"/>
                      <a:gd name="T4" fmla="*/ 0 w 198"/>
                      <a:gd name="T5" fmla="*/ 0 h 146"/>
                      <a:gd name="T6" fmla="*/ 0 w 198"/>
                      <a:gd name="T7" fmla="*/ 0 h 146"/>
                      <a:gd name="T8" fmla="*/ 0 w 198"/>
                      <a:gd name="T9" fmla="*/ 0 h 146"/>
                      <a:gd name="T10" fmla="*/ 0 w 198"/>
                      <a:gd name="T11" fmla="*/ 0 h 1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8"/>
                      <a:gd name="T19" fmla="*/ 0 h 146"/>
                      <a:gd name="T20" fmla="*/ 198 w 198"/>
                      <a:gd name="T21" fmla="*/ 146 h 14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8" h="146">
                        <a:moveTo>
                          <a:pt x="198" y="116"/>
                        </a:moveTo>
                        <a:lnTo>
                          <a:pt x="186" y="146"/>
                        </a:lnTo>
                        <a:lnTo>
                          <a:pt x="3" y="27"/>
                        </a:lnTo>
                        <a:lnTo>
                          <a:pt x="0" y="26"/>
                        </a:lnTo>
                        <a:lnTo>
                          <a:pt x="16" y="0"/>
                        </a:lnTo>
                        <a:lnTo>
                          <a:pt x="198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16" name="Freeform 106"/>
                  <p:cNvSpPr>
                    <a:spLocks noChangeArrowheads="1"/>
                  </p:cNvSpPr>
                  <p:nvPr/>
                </p:nvSpPr>
                <p:spPr bwMode="auto">
                  <a:xfrm>
                    <a:off x="3731" y="212"/>
                    <a:ext cx="6" cy="2"/>
                  </a:xfrm>
                  <a:custGeom>
                    <a:avLst/>
                    <a:gdLst>
                      <a:gd name="T0" fmla="*/ 0 w 186"/>
                      <a:gd name="T1" fmla="*/ 0 h 189"/>
                      <a:gd name="T2" fmla="*/ 0 w 186"/>
                      <a:gd name="T3" fmla="*/ 0 h 189"/>
                      <a:gd name="T4" fmla="*/ 0 w 186"/>
                      <a:gd name="T5" fmla="*/ 0 h 189"/>
                      <a:gd name="T6" fmla="*/ 0 w 186"/>
                      <a:gd name="T7" fmla="*/ 0 h 189"/>
                      <a:gd name="T8" fmla="*/ 0 w 186"/>
                      <a:gd name="T9" fmla="*/ 0 h 189"/>
                      <a:gd name="T10" fmla="*/ 0 w 186"/>
                      <a:gd name="T11" fmla="*/ 0 h 18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6"/>
                      <a:gd name="T19" fmla="*/ 0 h 189"/>
                      <a:gd name="T20" fmla="*/ 186 w 186"/>
                      <a:gd name="T21" fmla="*/ 189 h 18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6" h="189">
                        <a:moveTo>
                          <a:pt x="186" y="163"/>
                        </a:moveTo>
                        <a:lnTo>
                          <a:pt x="170" y="189"/>
                        </a:lnTo>
                        <a:lnTo>
                          <a:pt x="4" y="22"/>
                        </a:lnTo>
                        <a:lnTo>
                          <a:pt x="0" y="16"/>
                        </a:lnTo>
                        <a:lnTo>
                          <a:pt x="23" y="0"/>
                        </a:lnTo>
                        <a:lnTo>
                          <a:pt x="186" y="16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17" name="Freeform 107"/>
                  <p:cNvSpPr>
                    <a:spLocks noChangeArrowheads="1"/>
                  </p:cNvSpPr>
                  <p:nvPr/>
                </p:nvSpPr>
                <p:spPr bwMode="auto">
                  <a:xfrm>
                    <a:off x="3729" y="208"/>
                    <a:ext cx="0" cy="1"/>
                  </a:xfrm>
                  <a:custGeom>
                    <a:avLst/>
                    <a:gdLst>
                      <a:gd name="T0" fmla="*/ 0 w 72"/>
                      <a:gd name="T1" fmla="*/ 0 h 148"/>
                      <a:gd name="T2" fmla="*/ 0 w 72"/>
                      <a:gd name="T3" fmla="*/ 0 h 148"/>
                      <a:gd name="T4" fmla="*/ 0 w 72"/>
                      <a:gd name="T5" fmla="*/ 0 h 148"/>
                      <a:gd name="T6" fmla="*/ 0 w 72"/>
                      <a:gd name="T7" fmla="*/ 0 h 148"/>
                      <a:gd name="T8" fmla="*/ 0 w 72"/>
                      <a:gd name="T9" fmla="*/ 0 h 148"/>
                      <a:gd name="T10" fmla="*/ 0 w 72"/>
                      <a:gd name="T11" fmla="*/ 0 h 14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2"/>
                      <a:gd name="T19" fmla="*/ 0 h 148"/>
                      <a:gd name="T20" fmla="*/ 0 w 72"/>
                      <a:gd name="T21" fmla="*/ 148 h 14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2" h="148">
                        <a:moveTo>
                          <a:pt x="72" y="132"/>
                        </a:moveTo>
                        <a:lnTo>
                          <a:pt x="49" y="148"/>
                        </a:lnTo>
                        <a:lnTo>
                          <a:pt x="1" y="10"/>
                        </a:lnTo>
                        <a:lnTo>
                          <a:pt x="0" y="4"/>
                        </a:lnTo>
                        <a:lnTo>
                          <a:pt x="26" y="0"/>
                        </a:lnTo>
                        <a:lnTo>
                          <a:pt x="72" y="1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18" name="Freeform 108"/>
                  <p:cNvSpPr>
                    <a:spLocks noChangeArrowheads="1"/>
                  </p:cNvSpPr>
                  <p:nvPr/>
                </p:nvSpPr>
                <p:spPr bwMode="auto">
                  <a:xfrm>
                    <a:off x="3728" y="204"/>
                    <a:ext cx="0" cy="2"/>
                  </a:xfrm>
                  <a:custGeom>
                    <a:avLst/>
                    <a:gdLst>
                      <a:gd name="T0" fmla="*/ 0 w 34"/>
                      <a:gd name="T1" fmla="*/ 0 h 178"/>
                      <a:gd name="T2" fmla="*/ 0 w 34"/>
                      <a:gd name="T3" fmla="*/ 0 h 178"/>
                      <a:gd name="T4" fmla="*/ 0 w 34"/>
                      <a:gd name="T5" fmla="*/ 0 h 178"/>
                      <a:gd name="T6" fmla="*/ 0 w 34"/>
                      <a:gd name="T7" fmla="*/ 0 h 178"/>
                      <a:gd name="T8" fmla="*/ 0 w 34"/>
                      <a:gd name="T9" fmla="*/ 0 h 178"/>
                      <a:gd name="T10" fmla="*/ 0 w 34"/>
                      <a:gd name="T11" fmla="*/ 0 h 17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178"/>
                      <a:gd name="T20" fmla="*/ 0 w 34"/>
                      <a:gd name="T21" fmla="*/ 178 h 17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178">
                        <a:moveTo>
                          <a:pt x="34" y="174"/>
                        </a:moveTo>
                        <a:lnTo>
                          <a:pt x="8" y="178"/>
                        </a:lnTo>
                        <a:lnTo>
                          <a:pt x="0" y="2"/>
                        </a:lnTo>
                        <a:lnTo>
                          <a:pt x="27" y="0"/>
                        </a:lnTo>
                        <a:lnTo>
                          <a:pt x="34" y="1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19" name="Freeform 109"/>
                  <p:cNvSpPr>
                    <a:spLocks noChangeArrowheads="1"/>
                  </p:cNvSpPr>
                  <p:nvPr/>
                </p:nvSpPr>
                <p:spPr bwMode="auto">
                  <a:xfrm>
                    <a:off x="3727" y="198"/>
                    <a:ext cx="0" cy="2"/>
                  </a:xfrm>
                  <a:custGeom>
                    <a:avLst/>
                    <a:gdLst>
                      <a:gd name="T0" fmla="*/ 0 w 43"/>
                      <a:gd name="T1" fmla="*/ 0 h 199"/>
                      <a:gd name="T2" fmla="*/ 0 w 43"/>
                      <a:gd name="T3" fmla="*/ 0 h 199"/>
                      <a:gd name="T4" fmla="*/ 0 w 43"/>
                      <a:gd name="T5" fmla="*/ 0 h 199"/>
                      <a:gd name="T6" fmla="*/ 0 w 43"/>
                      <a:gd name="T7" fmla="*/ 0 h 199"/>
                      <a:gd name="T8" fmla="*/ 0 w 43"/>
                      <a:gd name="T9" fmla="*/ 0 h 199"/>
                      <a:gd name="T10" fmla="*/ 0 w 43"/>
                      <a:gd name="T11" fmla="*/ 0 h 19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3"/>
                      <a:gd name="T19" fmla="*/ 0 h 199"/>
                      <a:gd name="T20" fmla="*/ 0 w 43"/>
                      <a:gd name="T21" fmla="*/ 199 h 19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3" h="199">
                        <a:moveTo>
                          <a:pt x="43" y="197"/>
                        </a:moveTo>
                        <a:lnTo>
                          <a:pt x="16" y="199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27" y="1"/>
                        </a:lnTo>
                        <a:lnTo>
                          <a:pt x="43" y="1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20" name="Freeform 110"/>
                  <p:cNvSpPr>
                    <a:spLocks noChangeArrowheads="1"/>
                  </p:cNvSpPr>
                  <p:nvPr/>
                </p:nvSpPr>
                <p:spPr bwMode="auto">
                  <a:xfrm>
                    <a:off x="3727" y="194"/>
                    <a:ext cx="0" cy="1"/>
                  </a:xfrm>
                  <a:custGeom>
                    <a:avLst/>
                    <a:gdLst>
                      <a:gd name="T0" fmla="*/ 0 w 35"/>
                      <a:gd name="T1" fmla="*/ 0 h 150"/>
                      <a:gd name="T2" fmla="*/ 0 w 35"/>
                      <a:gd name="T3" fmla="*/ 0 h 150"/>
                      <a:gd name="T4" fmla="*/ 0 w 35"/>
                      <a:gd name="T5" fmla="*/ 0 h 150"/>
                      <a:gd name="T6" fmla="*/ 0 w 35"/>
                      <a:gd name="T7" fmla="*/ 0 h 150"/>
                      <a:gd name="T8" fmla="*/ 0 w 35"/>
                      <a:gd name="T9" fmla="*/ 0 h 150"/>
                      <a:gd name="T10" fmla="*/ 0 w 35"/>
                      <a:gd name="T11" fmla="*/ 0 h 1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"/>
                      <a:gd name="T19" fmla="*/ 0 h 150"/>
                      <a:gd name="T20" fmla="*/ 0 w 35"/>
                      <a:gd name="T21" fmla="*/ 150 h 15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" h="150">
                        <a:moveTo>
                          <a:pt x="27" y="150"/>
                        </a:moveTo>
                        <a:lnTo>
                          <a:pt x="0" y="149"/>
                        </a:lnTo>
                        <a:lnTo>
                          <a:pt x="8" y="1"/>
                        </a:lnTo>
                        <a:lnTo>
                          <a:pt x="9" y="0"/>
                        </a:lnTo>
                        <a:lnTo>
                          <a:pt x="35" y="5"/>
                        </a:lnTo>
                        <a:lnTo>
                          <a:pt x="27" y="1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21" name="Freeform 111"/>
                  <p:cNvSpPr>
                    <a:spLocks noChangeArrowheads="1"/>
                  </p:cNvSpPr>
                  <p:nvPr/>
                </p:nvSpPr>
                <p:spPr bwMode="auto">
                  <a:xfrm>
                    <a:off x="3728" y="188"/>
                    <a:ext cx="0" cy="3"/>
                  </a:xfrm>
                  <a:custGeom>
                    <a:avLst/>
                    <a:gdLst>
                      <a:gd name="T0" fmla="*/ 0 w 57"/>
                      <a:gd name="T1" fmla="*/ 0 h 218"/>
                      <a:gd name="T2" fmla="*/ 0 w 57"/>
                      <a:gd name="T3" fmla="*/ 0 h 218"/>
                      <a:gd name="T4" fmla="*/ 0 w 57"/>
                      <a:gd name="T5" fmla="*/ 0 h 218"/>
                      <a:gd name="T6" fmla="*/ 0 w 57"/>
                      <a:gd name="T7" fmla="*/ 0 h 218"/>
                      <a:gd name="T8" fmla="*/ 0 w 57"/>
                      <a:gd name="T9" fmla="*/ 0 h 218"/>
                      <a:gd name="T10" fmla="*/ 0 w 57"/>
                      <a:gd name="T11" fmla="*/ 0 h 21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"/>
                      <a:gd name="T19" fmla="*/ 0 h 218"/>
                      <a:gd name="T20" fmla="*/ 0 w 57"/>
                      <a:gd name="T21" fmla="*/ 218 h 21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" h="218">
                        <a:moveTo>
                          <a:pt x="26" y="218"/>
                        </a:moveTo>
                        <a:lnTo>
                          <a:pt x="0" y="213"/>
                        </a:lnTo>
                        <a:lnTo>
                          <a:pt x="31" y="6"/>
                        </a:lnTo>
                        <a:lnTo>
                          <a:pt x="34" y="0"/>
                        </a:lnTo>
                        <a:lnTo>
                          <a:pt x="57" y="16"/>
                        </a:lnTo>
                        <a:lnTo>
                          <a:pt x="26" y="2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22" name="Freeform 112"/>
                  <p:cNvSpPr>
                    <a:spLocks noChangeArrowheads="1"/>
                  </p:cNvSpPr>
                  <p:nvPr/>
                </p:nvSpPr>
                <p:spPr bwMode="auto">
                  <a:xfrm>
                    <a:off x="3729" y="183"/>
                    <a:ext cx="2" cy="2"/>
                  </a:xfrm>
                  <a:custGeom>
                    <a:avLst/>
                    <a:gdLst>
                      <a:gd name="T0" fmla="*/ 0 w 107"/>
                      <a:gd name="T1" fmla="*/ 0 h 168"/>
                      <a:gd name="T2" fmla="*/ 0 w 107"/>
                      <a:gd name="T3" fmla="*/ 0 h 168"/>
                      <a:gd name="T4" fmla="*/ 0 w 107"/>
                      <a:gd name="T5" fmla="*/ 0 h 168"/>
                      <a:gd name="T6" fmla="*/ 0 w 107"/>
                      <a:gd name="T7" fmla="*/ 0 h 168"/>
                      <a:gd name="T8" fmla="*/ 0 w 107"/>
                      <a:gd name="T9" fmla="*/ 0 h 168"/>
                      <a:gd name="T10" fmla="*/ 0 w 107"/>
                      <a:gd name="T11" fmla="*/ 0 h 16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7"/>
                      <a:gd name="T19" fmla="*/ 0 h 168"/>
                      <a:gd name="T20" fmla="*/ 107 w 107"/>
                      <a:gd name="T21" fmla="*/ 168 h 16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7" h="168">
                        <a:moveTo>
                          <a:pt x="23" y="168"/>
                        </a:moveTo>
                        <a:lnTo>
                          <a:pt x="0" y="152"/>
                        </a:lnTo>
                        <a:lnTo>
                          <a:pt x="87" y="5"/>
                        </a:lnTo>
                        <a:lnTo>
                          <a:pt x="91" y="0"/>
                        </a:lnTo>
                        <a:lnTo>
                          <a:pt x="107" y="26"/>
                        </a:lnTo>
                        <a:lnTo>
                          <a:pt x="23" y="1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23" name="Freeform 113"/>
                  <p:cNvSpPr>
                    <a:spLocks noChangeArrowheads="1"/>
                  </p:cNvSpPr>
                  <p:nvPr/>
                </p:nvSpPr>
                <p:spPr bwMode="auto">
                  <a:xfrm>
                    <a:off x="3734" y="181"/>
                    <a:ext cx="5" cy="1"/>
                  </a:xfrm>
                  <a:custGeom>
                    <a:avLst/>
                    <a:gdLst>
                      <a:gd name="T0" fmla="*/ 0 w 156"/>
                      <a:gd name="T1" fmla="*/ 0 h 135"/>
                      <a:gd name="T2" fmla="*/ 0 w 156"/>
                      <a:gd name="T3" fmla="*/ 0 h 135"/>
                      <a:gd name="T4" fmla="*/ 0 w 156"/>
                      <a:gd name="T5" fmla="*/ 0 h 135"/>
                      <a:gd name="T6" fmla="*/ 0 w 156"/>
                      <a:gd name="T7" fmla="*/ 0 h 135"/>
                      <a:gd name="T8" fmla="*/ 0 w 156"/>
                      <a:gd name="T9" fmla="*/ 0 h 135"/>
                      <a:gd name="T10" fmla="*/ 0 w 156"/>
                      <a:gd name="T11" fmla="*/ 0 h 13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6"/>
                      <a:gd name="T19" fmla="*/ 0 h 135"/>
                      <a:gd name="T20" fmla="*/ 156 w 156"/>
                      <a:gd name="T21" fmla="*/ 135 h 13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6" h="135">
                        <a:moveTo>
                          <a:pt x="16" y="135"/>
                        </a:moveTo>
                        <a:lnTo>
                          <a:pt x="0" y="109"/>
                        </a:lnTo>
                        <a:lnTo>
                          <a:pt x="142" y="1"/>
                        </a:lnTo>
                        <a:lnTo>
                          <a:pt x="145" y="0"/>
                        </a:lnTo>
                        <a:lnTo>
                          <a:pt x="156" y="30"/>
                        </a:lnTo>
                        <a:lnTo>
                          <a:pt x="16" y="1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24" name="Freeform 114"/>
                  <p:cNvSpPr>
                    <a:spLocks noChangeArrowheads="1"/>
                  </p:cNvSpPr>
                  <p:nvPr/>
                </p:nvSpPr>
                <p:spPr bwMode="auto">
                  <a:xfrm>
                    <a:off x="3741" y="178"/>
                    <a:ext cx="5" cy="0"/>
                  </a:xfrm>
                  <a:custGeom>
                    <a:avLst/>
                    <a:gdLst>
                      <a:gd name="T0" fmla="*/ 0 w 168"/>
                      <a:gd name="T1" fmla="*/ 0 h 109"/>
                      <a:gd name="T2" fmla="*/ 0 w 168"/>
                      <a:gd name="T3" fmla="*/ 0 h 109"/>
                      <a:gd name="T4" fmla="*/ 0 w 168"/>
                      <a:gd name="T5" fmla="*/ 0 h 109"/>
                      <a:gd name="T6" fmla="*/ 0 w 168"/>
                      <a:gd name="T7" fmla="*/ 0 h 109"/>
                      <a:gd name="T8" fmla="*/ 0 w 168"/>
                      <a:gd name="T9" fmla="*/ 0 h 109"/>
                      <a:gd name="T10" fmla="*/ 0 w 168"/>
                      <a:gd name="T11" fmla="*/ 0 h 10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8"/>
                      <a:gd name="T19" fmla="*/ 0 h 109"/>
                      <a:gd name="T20" fmla="*/ 168 w 168"/>
                      <a:gd name="T21" fmla="*/ 0 h 10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8" h="109">
                        <a:moveTo>
                          <a:pt x="11" y="109"/>
                        </a:moveTo>
                        <a:lnTo>
                          <a:pt x="0" y="79"/>
                        </a:lnTo>
                        <a:lnTo>
                          <a:pt x="159" y="0"/>
                        </a:lnTo>
                        <a:lnTo>
                          <a:pt x="160" y="0"/>
                        </a:lnTo>
                        <a:lnTo>
                          <a:pt x="168" y="31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25" name="Freeform 115"/>
                  <p:cNvSpPr>
                    <a:spLocks noChangeArrowheads="1"/>
                  </p:cNvSpPr>
                  <p:nvPr/>
                </p:nvSpPr>
                <p:spPr bwMode="auto">
                  <a:xfrm>
                    <a:off x="3749" y="176"/>
                    <a:ext cx="7" cy="0"/>
                  </a:xfrm>
                  <a:custGeom>
                    <a:avLst/>
                    <a:gdLst>
                      <a:gd name="T0" fmla="*/ 0 w 207"/>
                      <a:gd name="T1" fmla="*/ 0 h 101"/>
                      <a:gd name="T2" fmla="*/ 0 w 207"/>
                      <a:gd name="T3" fmla="*/ 0 h 101"/>
                      <a:gd name="T4" fmla="*/ 0 w 207"/>
                      <a:gd name="T5" fmla="*/ 0 h 101"/>
                      <a:gd name="T6" fmla="*/ 0 w 207"/>
                      <a:gd name="T7" fmla="*/ 0 h 101"/>
                      <a:gd name="T8" fmla="*/ 0 w 207"/>
                      <a:gd name="T9" fmla="*/ 0 h 101"/>
                      <a:gd name="T10" fmla="*/ 0 w 207"/>
                      <a:gd name="T11" fmla="*/ 0 h 10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7"/>
                      <a:gd name="T19" fmla="*/ 0 h 101"/>
                      <a:gd name="T20" fmla="*/ 207 w 207"/>
                      <a:gd name="T21" fmla="*/ 0 h 10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7" h="101">
                        <a:moveTo>
                          <a:pt x="8" y="101"/>
                        </a:moveTo>
                        <a:lnTo>
                          <a:pt x="0" y="70"/>
                        </a:lnTo>
                        <a:lnTo>
                          <a:pt x="200" y="0"/>
                        </a:lnTo>
                        <a:lnTo>
                          <a:pt x="201" y="0"/>
                        </a:lnTo>
                        <a:lnTo>
                          <a:pt x="207" y="33"/>
                        </a:lnTo>
                        <a:lnTo>
                          <a:pt x="8" y="10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26" name="Freeform 116"/>
                  <p:cNvSpPr>
                    <a:spLocks noChangeArrowheads="1"/>
                  </p:cNvSpPr>
                  <p:nvPr/>
                </p:nvSpPr>
                <p:spPr bwMode="auto">
                  <a:xfrm>
                    <a:off x="3759" y="175"/>
                    <a:ext cx="9" cy="0"/>
                  </a:xfrm>
                  <a:custGeom>
                    <a:avLst/>
                    <a:gdLst>
                      <a:gd name="T0" fmla="*/ 0 w 235"/>
                      <a:gd name="T1" fmla="*/ 0 h 91"/>
                      <a:gd name="T2" fmla="*/ 0 w 235"/>
                      <a:gd name="T3" fmla="*/ 0 h 91"/>
                      <a:gd name="T4" fmla="*/ 0 w 235"/>
                      <a:gd name="T5" fmla="*/ 0 h 91"/>
                      <a:gd name="T6" fmla="*/ 0 w 235"/>
                      <a:gd name="T7" fmla="*/ 0 h 91"/>
                      <a:gd name="T8" fmla="*/ 0 w 235"/>
                      <a:gd name="T9" fmla="*/ 0 h 91"/>
                      <a:gd name="T10" fmla="*/ 0 w 235"/>
                      <a:gd name="T11" fmla="*/ 0 h 9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5"/>
                      <a:gd name="T19" fmla="*/ 0 h 91"/>
                      <a:gd name="T20" fmla="*/ 235 w 235"/>
                      <a:gd name="T21" fmla="*/ 0 h 9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5" h="91">
                        <a:moveTo>
                          <a:pt x="6" y="91"/>
                        </a:moveTo>
                        <a:lnTo>
                          <a:pt x="0" y="58"/>
                        </a:lnTo>
                        <a:lnTo>
                          <a:pt x="230" y="0"/>
                        </a:lnTo>
                        <a:lnTo>
                          <a:pt x="231" y="0"/>
                        </a:lnTo>
                        <a:lnTo>
                          <a:pt x="235" y="32"/>
                        </a:lnTo>
                        <a:lnTo>
                          <a:pt x="6" y="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27" name="Freeform 117"/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173"/>
                    <a:ext cx="10" cy="0"/>
                  </a:xfrm>
                  <a:custGeom>
                    <a:avLst/>
                    <a:gdLst>
                      <a:gd name="T0" fmla="*/ 0 w 266"/>
                      <a:gd name="T1" fmla="*/ 0 h 81"/>
                      <a:gd name="T2" fmla="*/ 0 w 266"/>
                      <a:gd name="T3" fmla="*/ 0 h 81"/>
                      <a:gd name="T4" fmla="*/ 0 w 266"/>
                      <a:gd name="T5" fmla="*/ 0 h 81"/>
                      <a:gd name="T6" fmla="*/ 0 w 266"/>
                      <a:gd name="T7" fmla="*/ 0 h 81"/>
                      <a:gd name="T8" fmla="*/ 0 w 266"/>
                      <a:gd name="T9" fmla="*/ 0 h 81"/>
                      <a:gd name="T10" fmla="*/ 0 w 266"/>
                      <a:gd name="T11" fmla="*/ 0 h 8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6"/>
                      <a:gd name="T19" fmla="*/ 0 h 81"/>
                      <a:gd name="T20" fmla="*/ 266 w 266"/>
                      <a:gd name="T21" fmla="*/ 0 h 8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6" h="81">
                        <a:moveTo>
                          <a:pt x="4" y="81"/>
                        </a:moveTo>
                        <a:lnTo>
                          <a:pt x="0" y="49"/>
                        </a:lnTo>
                        <a:lnTo>
                          <a:pt x="262" y="0"/>
                        </a:lnTo>
                        <a:lnTo>
                          <a:pt x="263" y="0"/>
                        </a:lnTo>
                        <a:lnTo>
                          <a:pt x="266" y="32"/>
                        </a:lnTo>
                        <a:lnTo>
                          <a:pt x="4" y="8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28" name="Freeform 118"/>
                  <p:cNvSpPr>
                    <a:spLocks noChangeArrowheads="1"/>
                  </p:cNvSpPr>
                  <p:nvPr/>
                </p:nvSpPr>
                <p:spPr bwMode="auto">
                  <a:xfrm>
                    <a:off x="3783" y="173"/>
                    <a:ext cx="10" cy="0"/>
                  </a:xfrm>
                  <a:custGeom>
                    <a:avLst/>
                    <a:gdLst>
                      <a:gd name="T0" fmla="*/ 0 w 258"/>
                      <a:gd name="T1" fmla="*/ 0 h 62"/>
                      <a:gd name="T2" fmla="*/ 0 w 258"/>
                      <a:gd name="T3" fmla="*/ 0 h 62"/>
                      <a:gd name="T4" fmla="*/ 0 w 258"/>
                      <a:gd name="T5" fmla="*/ 0 h 62"/>
                      <a:gd name="T6" fmla="*/ 0 w 258"/>
                      <a:gd name="T7" fmla="*/ 0 h 62"/>
                      <a:gd name="T8" fmla="*/ 0 w 258"/>
                      <a:gd name="T9" fmla="*/ 0 h 62"/>
                      <a:gd name="T10" fmla="*/ 0 w 258"/>
                      <a:gd name="T11" fmla="*/ 0 h 6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8"/>
                      <a:gd name="T19" fmla="*/ 0 h 62"/>
                      <a:gd name="T20" fmla="*/ 258 w 258"/>
                      <a:gd name="T21" fmla="*/ 0 h 6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8" h="62">
                        <a:moveTo>
                          <a:pt x="3" y="62"/>
                        </a:moveTo>
                        <a:lnTo>
                          <a:pt x="0" y="30"/>
                        </a:lnTo>
                        <a:lnTo>
                          <a:pt x="255" y="0"/>
                        </a:lnTo>
                        <a:lnTo>
                          <a:pt x="258" y="32"/>
                        </a:lnTo>
                        <a:lnTo>
                          <a:pt x="3" y="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29" name="Freeform 119"/>
                  <p:cNvSpPr>
                    <a:spLocks noChangeArrowheads="1"/>
                  </p:cNvSpPr>
                  <p:nvPr/>
                </p:nvSpPr>
                <p:spPr bwMode="auto">
                  <a:xfrm>
                    <a:off x="3796" y="171"/>
                    <a:ext cx="9" cy="0"/>
                  </a:xfrm>
                  <a:custGeom>
                    <a:avLst/>
                    <a:gdLst>
                      <a:gd name="T0" fmla="*/ 0 w 249"/>
                      <a:gd name="T1" fmla="*/ 0 h 72"/>
                      <a:gd name="T2" fmla="*/ 0 w 249"/>
                      <a:gd name="T3" fmla="*/ 0 h 72"/>
                      <a:gd name="T4" fmla="*/ 0 w 249"/>
                      <a:gd name="T5" fmla="*/ 0 h 72"/>
                      <a:gd name="T6" fmla="*/ 0 w 249"/>
                      <a:gd name="T7" fmla="*/ 0 h 72"/>
                      <a:gd name="T8" fmla="*/ 0 w 249"/>
                      <a:gd name="T9" fmla="*/ 0 h 72"/>
                      <a:gd name="T10" fmla="*/ 0 w 249"/>
                      <a:gd name="T11" fmla="*/ 0 h 7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49"/>
                      <a:gd name="T19" fmla="*/ 0 h 72"/>
                      <a:gd name="T20" fmla="*/ 249 w 249"/>
                      <a:gd name="T21" fmla="*/ 0 h 7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49" h="72">
                        <a:moveTo>
                          <a:pt x="3" y="72"/>
                        </a:moveTo>
                        <a:lnTo>
                          <a:pt x="0" y="40"/>
                        </a:lnTo>
                        <a:lnTo>
                          <a:pt x="246" y="0"/>
                        </a:lnTo>
                        <a:lnTo>
                          <a:pt x="249" y="32"/>
                        </a:lnTo>
                        <a:lnTo>
                          <a:pt x="3" y="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30" name="Freeform 120"/>
                  <p:cNvSpPr>
                    <a:spLocks noChangeArrowheads="1"/>
                  </p:cNvSpPr>
                  <p:nvPr/>
                </p:nvSpPr>
                <p:spPr bwMode="auto">
                  <a:xfrm>
                    <a:off x="3808" y="170"/>
                    <a:ext cx="10" cy="0"/>
                  </a:xfrm>
                  <a:custGeom>
                    <a:avLst/>
                    <a:gdLst>
                      <a:gd name="T0" fmla="*/ 0 w 266"/>
                      <a:gd name="T1" fmla="*/ 0 h 70"/>
                      <a:gd name="T2" fmla="*/ 0 w 266"/>
                      <a:gd name="T3" fmla="*/ 0 h 70"/>
                      <a:gd name="T4" fmla="*/ 0 w 266"/>
                      <a:gd name="T5" fmla="*/ 0 h 70"/>
                      <a:gd name="T6" fmla="*/ 0 w 266"/>
                      <a:gd name="T7" fmla="*/ 0 h 70"/>
                      <a:gd name="T8" fmla="*/ 0 w 266"/>
                      <a:gd name="T9" fmla="*/ 0 h 70"/>
                      <a:gd name="T10" fmla="*/ 0 w 266"/>
                      <a:gd name="T11" fmla="*/ 0 h 7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6"/>
                      <a:gd name="T19" fmla="*/ 0 h 70"/>
                      <a:gd name="T20" fmla="*/ 266 w 266"/>
                      <a:gd name="T21" fmla="*/ 0 h 7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6" h="70">
                        <a:moveTo>
                          <a:pt x="3" y="70"/>
                        </a:moveTo>
                        <a:lnTo>
                          <a:pt x="0" y="38"/>
                        </a:lnTo>
                        <a:lnTo>
                          <a:pt x="262" y="0"/>
                        </a:lnTo>
                        <a:lnTo>
                          <a:pt x="266" y="32"/>
                        </a:lnTo>
                        <a:lnTo>
                          <a:pt x="3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31" name="Freeform 121"/>
                  <p:cNvSpPr>
                    <a:spLocks noChangeArrowheads="1"/>
                  </p:cNvSpPr>
                  <p:nvPr/>
                </p:nvSpPr>
                <p:spPr bwMode="auto">
                  <a:xfrm>
                    <a:off x="3821" y="169"/>
                    <a:ext cx="9" cy="0"/>
                  </a:xfrm>
                  <a:custGeom>
                    <a:avLst/>
                    <a:gdLst>
                      <a:gd name="T0" fmla="*/ 0 w 244"/>
                      <a:gd name="T1" fmla="*/ 0 h 72"/>
                      <a:gd name="T2" fmla="*/ 0 w 244"/>
                      <a:gd name="T3" fmla="*/ 0 h 72"/>
                      <a:gd name="T4" fmla="*/ 0 w 244"/>
                      <a:gd name="T5" fmla="*/ 0 h 72"/>
                      <a:gd name="T6" fmla="*/ 0 w 244"/>
                      <a:gd name="T7" fmla="*/ 0 h 72"/>
                      <a:gd name="T8" fmla="*/ 0 w 244"/>
                      <a:gd name="T9" fmla="*/ 0 h 72"/>
                      <a:gd name="T10" fmla="*/ 0 w 244"/>
                      <a:gd name="T11" fmla="*/ 0 h 7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44"/>
                      <a:gd name="T19" fmla="*/ 0 h 72"/>
                      <a:gd name="T20" fmla="*/ 244 w 244"/>
                      <a:gd name="T21" fmla="*/ 0 h 7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44" h="72">
                        <a:moveTo>
                          <a:pt x="4" y="72"/>
                        </a:moveTo>
                        <a:lnTo>
                          <a:pt x="0" y="40"/>
                        </a:lnTo>
                        <a:lnTo>
                          <a:pt x="239" y="0"/>
                        </a:lnTo>
                        <a:lnTo>
                          <a:pt x="244" y="32"/>
                        </a:lnTo>
                        <a:lnTo>
                          <a:pt x="243" y="32"/>
                        </a:lnTo>
                        <a:lnTo>
                          <a:pt x="4" y="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32" name="Freeform 122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167"/>
                    <a:ext cx="7" cy="0"/>
                  </a:xfrm>
                  <a:custGeom>
                    <a:avLst/>
                    <a:gdLst>
                      <a:gd name="T0" fmla="*/ 0 w 196"/>
                      <a:gd name="T1" fmla="*/ 0 h 91"/>
                      <a:gd name="T2" fmla="*/ 0 w 196"/>
                      <a:gd name="T3" fmla="*/ 0 h 91"/>
                      <a:gd name="T4" fmla="*/ 0 w 196"/>
                      <a:gd name="T5" fmla="*/ 0 h 91"/>
                      <a:gd name="T6" fmla="*/ 0 w 196"/>
                      <a:gd name="T7" fmla="*/ 0 h 91"/>
                      <a:gd name="T8" fmla="*/ 0 w 196"/>
                      <a:gd name="T9" fmla="*/ 0 h 91"/>
                      <a:gd name="T10" fmla="*/ 0 w 196"/>
                      <a:gd name="T11" fmla="*/ 0 h 9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6"/>
                      <a:gd name="T19" fmla="*/ 0 h 91"/>
                      <a:gd name="T20" fmla="*/ 196 w 196"/>
                      <a:gd name="T21" fmla="*/ 0 h 9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6" h="91">
                        <a:moveTo>
                          <a:pt x="5" y="91"/>
                        </a:moveTo>
                        <a:lnTo>
                          <a:pt x="0" y="59"/>
                        </a:lnTo>
                        <a:lnTo>
                          <a:pt x="189" y="0"/>
                        </a:lnTo>
                        <a:lnTo>
                          <a:pt x="190" y="0"/>
                        </a:lnTo>
                        <a:lnTo>
                          <a:pt x="196" y="32"/>
                        </a:lnTo>
                        <a:lnTo>
                          <a:pt x="5" y="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33" name="Freeform 123"/>
                  <p:cNvSpPr>
                    <a:spLocks noChangeArrowheads="1"/>
                  </p:cNvSpPr>
                  <p:nvPr/>
                </p:nvSpPr>
                <p:spPr bwMode="auto">
                  <a:xfrm>
                    <a:off x="3842" y="166"/>
                    <a:ext cx="5" cy="0"/>
                  </a:xfrm>
                  <a:custGeom>
                    <a:avLst/>
                    <a:gdLst>
                      <a:gd name="T0" fmla="*/ 0 w 171"/>
                      <a:gd name="T1" fmla="*/ 0 h 71"/>
                      <a:gd name="T2" fmla="*/ 0 w 171"/>
                      <a:gd name="T3" fmla="*/ 0 h 71"/>
                      <a:gd name="T4" fmla="*/ 0 w 171"/>
                      <a:gd name="T5" fmla="*/ 0 h 71"/>
                      <a:gd name="T6" fmla="*/ 0 w 171"/>
                      <a:gd name="T7" fmla="*/ 0 h 71"/>
                      <a:gd name="T8" fmla="*/ 0 w 171"/>
                      <a:gd name="T9" fmla="*/ 0 h 71"/>
                      <a:gd name="T10" fmla="*/ 0 w 171"/>
                      <a:gd name="T11" fmla="*/ 0 h 7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1"/>
                      <a:gd name="T19" fmla="*/ 0 h 71"/>
                      <a:gd name="T20" fmla="*/ 171 w 171"/>
                      <a:gd name="T21" fmla="*/ 0 h 7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1" h="71">
                        <a:moveTo>
                          <a:pt x="6" y="71"/>
                        </a:moveTo>
                        <a:lnTo>
                          <a:pt x="0" y="39"/>
                        </a:lnTo>
                        <a:lnTo>
                          <a:pt x="156" y="0"/>
                        </a:lnTo>
                        <a:lnTo>
                          <a:pt x="171" y="29"/>
                        </a:lnTo>
                        <a:lnTo>
                          <a:pt x="165" y="33"/>
                        </a:lnTo>
                        <a:lnTo>
                          <a:pt x="6" y="7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34" name="Freeform 124"/>
                  <p:cNvSpPr>
                    <a:spLocks noChangeArrowheads="1"/>
                  </p:cNvSpPr>
                  <p:nvPr/>
                </p:nvSpPr>
                <p:spPr bwMode="auto">
                  <a:xfrm>
                    <a:off x="3850" y="165"/>
                    <a:ext cx="0" cy="0"/>
                  </a:xfrm>
                  <a:custGeom>
                    <a:avLst/>
                    <a:gdLst>
                      <a:gd name="T0" fmla="*/ 0 w 72"/>
                      <a:gd name="T1" fmla="*/ 0 h 83"/>
                      <a:gd name="T2" fmla="*/ 0 w 72"/>
                      <a:gd name="T3" fmla="*/ 0 h 83"/>
                      <a:gd name="T4" fmla="*/ 0 w 72"/>
                      <a:gd name="T5" fmla="*/ 0 h 83"/>
                      <a:gd name="T6" fmla="*/ 0 w 72"/>
                      <a:gd name="T7" fmla="*/ 0 h 83"/>
                      <a:gd name="T8" fmla="*/ 0 w 72"/>
                      <a:gd name="T9" fmla="*/ 0 h 83"/>
                      <a:gd name="T10" fmla="*/ 0 w 72"/>
                      <a:gd name="T11" fmla="*/ 0 h 8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2"/>
                      <a:gd name="T19" fmla="*/ 0 h 83"/>
                      <a:gd name="T20" fmla="*/ 72 w 72"/>
                      <a:gd name="T21" fmla="*/ 83 h 8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2" h="83">
                        <a:moveTo>
                          <a:pt x="15" y="83"/>
                        </a:moveTo>
                        <a:lnTo>
                          <a:pt x="0" y="54"/>
                        </a:lnTo>
                        <a:lnTo>
                          <a:pt x="43" y="10"/>
                        </a:lnTo>
                        <a:lnTo>
                          <a:pt x="72" y="0"/>
                        </a:lnTo>
                        <a:lnTo>
                          <a:pt x="70" y="23"/>
                        </a:lnTo>
                        <a:lnTo>
                          <a:pt x="15" y="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35" name="Freeform 125"/>
                  <p:cNvSpPr>
                    <a:spLocks noChangeArrowheads="1"/>
                  </p:cNvSpPr>
                  <p:nvPr/>
                </p:nvSpPr>
                <p:spPr bwMode="auto">
                  <a:xfrm>
                    <a:off x="3850" y="162"/>
                    <a:ext cx="0" cy="0"/>
                  </a:xfrm>
                  <a:custGeom>
                    <a:avLst/>
                    <a:gdLst>
                      <a:gd name="T0" fmla="*/ 0 w 74"/>
                      <a:gd name="T1" fmla="*/ 0 h 92"/>
                      <a:gd name="T2" fmla="*/ 0 w 74"/>
                      <a:gd name="T3" fmla="*/ 0 h 92"/>
                      <a:gd name="T4" fmla="*/ 0 w 74"/>
                      <a:gd name="T5" fmla="*/ 0 h 92"/>
                      <a:gd name="T6" fmla="*/ 0 w 74"/>
                      <a:gd name="T7" fmla="*/ 0 h 92"/>
                      <a:gd name="T8" fmla="*/ 0 w 74"/>
                      <a:gd name="T9" fmla="*/ 0 h 92"/>
                      <a:gd name="T10" fmla="*/ 0 w 74"/>
                      <a:gd name="T11" fmla="*/ 0 h 9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4"/>
                      <a:gd name="T19" fmla="*/ 0 h 92"/>
                      <a:gd name="T20" fmla="*/ 74 w 74"/>
                      <a:gd name="T21" fmla="*/ 92 h 9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4" h="92">
                        <a:moveTo>
                          <a:pt x="74" y="82"/>
                        </a:moveTo>
                        <a:lnTo>
                          <a:pt x="45" y="92"/>
                        </a:lnTo>
                        <a:lnTo>
                          <a:pt x="0" y="27"/>
                        </a:lnTo>
                        <a:lnTo>
                          <a:pt x="15" y="0"/>
                        </a:lnTo>
                        <a:lnTo>
                          <a:pt x="18" y="4"/>
                        </a:lnTo>
                        <a:lnTo>
                          <a:pt x="74" y="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36" name="Freeform 126"/>
                  <p:cNvSpPr>
                    <a:spLocks noChangeArrowheads="1"/>
                  </p:cNvSpPr>
                  <p:nvPr/>
                </p:nvSpPr>
                <p:spPr bwMode="auto">
                  <a:xfrm>
                    <a:off x="3842" y="159"/>
                    <a:ext cx="6" cy="1"/>
                  </a:xfrm>
                  <a:custGeom>
                    <a:avLst/>
                    <a:gdLst>
                      <a:gd name="T0" fmla="*/ 0 w 180"/>
                      <a:gd name="T1" fmla="*/ 0 h 146"/>
                      <a:gd name="T2" fmla="*/ 0 w 180"/>
                      <a:gd name="T3" fmla="*/ 0 h 146"/>
                      <a:gd name="T4" fmla="*/ 0 w 180"/>
                      <a:gd name="T5" fmla="*/ 0 h 146"/>
                      <a:gd name="T6" fmla="*/ 0 w 180"/>
                      <a:gd name="T7" fmla="*/ 0 h 146"/>
                      <a:gd name="T8" fmla="*/ 0 w 180"/>
                      <a:gd name="T9" fmla="*/ 0 h 146"/>
                      <a:gd name="T10" fmla="*/ 0 w 180"/>
                      <a:gd name="T11" fmla="*/ 0 h 1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0"/>
                      <a:gd name="T19" fmla="*/ 0 h 146"/>
                      <a:gd name="T20" fmla="*/ 180 w 180"/>
                      <a:gd name="T21" fmla="*/ 146 h 14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0" h="146">
                        <a:moveTo>
                          <a:pt x="180" y="119"/>
                        </a:moveTo>
                        <a:lnTo>
                          <a:pt x="165" y="146"/>
                        </a:lnTo>
                        <a:lnTo>
                          <a:pt x="0" y="30"/>
                        </a:lnTo>
                        <a:lnTo>
                          <a:pt x="11" y="0"/>
                        </a:lnTo>
                        <a:lnTo>
                          <a:pt x="12" y="2"/>
                        </a:lnTo>
                        <a:lnTo>
                          <a:pt x="180" y="1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37" name="Freeform 127"/>
                  <p:cNvSpPr>
                    <a:spLocks noChangeArrowheads="1"/>
                  </p:cNvSpPr>
                  <p:nvPr/>
                </p:nvSpPr>
                <p:spPr bwMode="auto">
                  <a:xfrm>
                    <a:off x="3832" y="156"/>
                    <a:ext cx="7" cy="1"/>
                  </a:xfrm>
                  <a:custGeom>
                    <a:avLst/>
                    <a:gdLst>
                      <a:gd name="T0" fmla="*/ 0 w 201"/>
                      <a:gd name="T1" fmla="*/ 0 h 137"/>
                      <a:gd name="T2" fmla="*/ 0 w 201"/>
                      <a:gd name="T3" fmla="*/ 0 h 137"/>
                      <a:gd name="T4" fmla="*/ 0 w 201"/>
                      <a:gd name="T5" fmla="*/ 0 h 137"/>
                      <a:gd name="T6" fmla="*/ 0 w 201"/>
                      <a:gd name="T7" fmla="*/ 0 h 137"/>
                      <a:gd name="T8" fmla="*/ 0 w 201"/>
                      <a:gd name="T9" fmla="*/ 0 h 137"/>
                      <a:gd name="T10" fmla="*/ 0 w 201"/>
                      <a:gd name="T11" fmla="*/ 0 h 13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1"/>
                      <a:gd name="T19" fmla="*/ 0 h 137"/>
                      <a:gd name="T20" fmla="*/ 201 w 201"/>
                      <a:gd name="T21" fmla="*/ 137 h 13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1" h="137">
                        <a:moveTo>
                          <a:pt x="201" y="107"/>
                        </a:moveTo>
                        <a:lnTo>
                          <a:pt x="190" y="137"/>
                        </a:lnTo>
                        <a:lnTo>
                          <a:pt x="0" y="29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  <a:lnTo>
                          <a:pt x="201" y="10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38" name="Freeform 128"/>
                  <p:cNvSpPr>
                    <a:spLocks noChangeArrowheads="1"/>
                  </p:cNvSpPr>
                  <p:nvPr/>
                </p:nvSpPr>
                <p:spPr bwMode="auto">
                  <a:xfrm>
                    <a:off x="3820" y="153"/>
                    <a:ext cx="10" cy="1"/>
                  </a:xfrm>
                  <a:custGeom>
                    <a:avLst/>
                    <a:gdLst>
                      <a:gd name="T0" fmla="*/ 0 w 264"/>
                      <a:gd name="T1" fmla="*/ 0 h 148"/>
                      <a:gd name="T2" fmla="*/ 0 w 264"/>
                      <a:gd name="T3" fmla="*/ 0 h 148"/>
                      <a:gd name="T4" fmla="*/ 0 w 264"/>
                      <a:gd name="T5" fmla="*/ 0 h 148"/>
                      <a:gd name="T6" fmla="*/ 0 w 264"/>
                      <a:gd name="T7" fmla="*/ 0 h 148"/>
                      <a:gd name="T8" fmla="*/ 0 w 264"/>
                      <a:gd name="T9" fmla="*/ 0 h 148"/>
                      <a:gd name="T10" fmla="*/ 0 w 264"/>
                      <a:gd name="T11" fmla="*/ 0 h 14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4"/>
                      <a:gd name="T19" fmla="*/ 0 h 148"/>
                      <a:gd name="T20" fmla="*/ 264 w 264"/>
                      <a:gd name="T21" fmla="*/ 148 h 14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4" h="148">
                        <a:moveTo>
                          <a:pt x="264" y="119"/>
                        </a:moveTo>
                        <a:lnTo>
                          <a:pt x="254" y="148"/>
                        </a:lnTo>
                        <a:lnTo>
                          <a:pt x="0" y="31"/>
                        </a:lnTo>
                        <a:lnTo>
                          <a:pt x="9" y="0"/>
                        </a:lnTo>
                        <a:lnTo>
                          <a:pt x="264" y="1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39" name="Freeform 129"/>
                  <p:cNvSpPr>
                    <a:spLocks noChangeArrowheads="1"/>
                  </p:cNvSpPr>
                  <p:nvPr/>
                </p:nvSpPr>
                <p:spPr bwMode="auto">
                  <a:xfrm>
                    <a:off x="3805" y="149"/>
                    <a:ext cx="12" cy="1"/>
                  </a:xfrm>
                  <a:custGeom>
                    <a:avLst/>
                    <a:gdLst>
                      <a:gd name="T0" fmla="*/ 0 w 311"/>
                      <a:gd name="T1" fmla="*/ 0 h 159"/>
                      <a:gd name="T2" fmla="*/ 0 w 311"/>
                      <a:gd name="T3" fmla="*/ 0 h 159"/>
                      <a:gd name="T4" fmla="*/ 0 w 311"/>
                      <a:gd name="T5" fmla="*/ 0 h 159"/>
                      <a:gd name="T6" fmla="*/ 0 w 311"/>
                      <a:gd name="T7" fmla="*/ 0 h 159"/>
                      <a:gd name="T8" fmla="*/ 0 w 311"/>
                      <a:gd name="T9" fmla="*/ 0 h 159"/>
                      <a:gd name="T10" fmla="*/ 0 w 311"/>
                      <a:gd name="T11" fmla="*/ 0 h 15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11"/>
                      <a:gd name="T19" fmla="*/ 0 h 159"/>
                      <a:gd name="T20" fmla="*/ 311 w 311"/>
                      <a:gd name="T21" fmla="*/ 159 h 15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11" h="159">
                        <a:moveTo>
                          <a:pt x="311" y="128"/>
                        </a:moveTo>
                        <a:lnTo>
                          <a:pt x="302" y="159"/>
                        </a:lnTo>
                        <a:lnTo>
                          <a:pt x="0" y="31"/>
                        </a:lnTo>
                        <a:lnTo>
                          <a:pt x="7" y="0"/>
                        </a:lnTo>
                        <a:lnTo>
                          <a:pt x="8" y="0"/>
                        </a:lnTo>
                        <a:lnTo>
                          <a:pt x="311" y="1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40" name="Freeform 130"/>
                  <p:cNvSpPr>
                    <a:spLocks noChangeArrowheads="1"/>
                  </p:cNvSpPr>
                  <p:nvPr/>
                </p:nvSpPr>
                <p:spPr bwMode="auto">
                  <a:xfrm>
                    <a:off x="3786" y="145"/>
                    <a:ext cx="17" cy="2"/>
                  </a:xfrm>
                  <a:custGeom>
                    <a:avLst/>
                    <a:gdLst>
                      <a:gd name="T0" fmla="*/ 0 w 396"/>
                      <a:gd name="T1" fmla="*/ 0 h 168"/>
                      <a:gd name="T2" fmla="*/ 0 w 396"/>
                      <a:gd name="T3" fmla="*/ 0 h 168"/>
                      <a:gd name="T4" fmla="*/ 0 w 396"/>
                      <a:gd name="T5" fmla="*/ 0 h 168"/>
                      <a:gd name="T6" fmla="*/ 0 w 396"/>
                      <a:gd name="T7" fmla="*/ 0 h 168"/>
                      <a:gd name="T8" fmla="*/ 0 w 396"/>
                      <a:gd name="T9" fmla="*/ 0 h 168"/>
                      <a:gd name="T10" fmla="*/ 0 w 396"/>
                      <a:gd name="T11" fmla="*/ 0 h 16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96"/>
                      <a:gd name="T19" fmla="*/ 0 h 168"/>
                      <a:gd name="T20" fmla="*/ 396 w 396"/>
                      <a:gd name="T21" fmla="*/ 168 h 16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96" h="168">
                        <a:moveTo>
                          <a:pt x="396" y="137"/>
                        </a:moveTo>
                        <a:lnTo>
                          <a:pt x="389" y="168"/>
                        </a:lnTo>
                        <a:lnTo>
                          <a:pt x="0" y="31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396" y="1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41" name="Freeform 131"/>
                  <p:cNvSpPr>
                    <a:spLocks noChangeArrowheads="1"/>
                  </p:cNvSpPr>
                  <p:nvPr/>
                </p:nvSpPr>
                <p:spPr bwMode="auto">
                  <a:xfrm>
                    <a:off x="3766" y="142"/>
                    <a:ext cx="17" cy="1"/>
                  </a:xfrm>
                  <a:custGeom>
                    <a:avLst/>
                    <a:gdLst>
                      <a:gd name="T0" fmla="*/ 0 w 404"/>
                      <a:gd name="T1" fmla="*/ 0 h 150"/>
                      <a:gd name="T2" fmla="*/ 0 w 404"/>
                      <a:gd name="T3" fmla="*/ 0 h 150"/>
                      <a:gd name="T4" fmla="*/ 0 w 404"/>
                      <a:gd name="T5" fmla="*/ 0 h 150"/>
                      <a:gd name="T6" fmla="*/ 0 w 404"/>
                      <a:gd name="T7" fmla="*/ 0 h 150"/>
                      <a:gd name="T8" fmla="*/ 0 w 404"/>
                      <a:gd name="T9" fmla="*/ 0 h 150"/>
                      <a:gd name="T10" fmla="*/ 0 w 404"/>
                      <a:gd name="T11" fmla="*/ 0 h 1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4"/>
                      <a:gd name="T19" fmla="*/ 0 h 150"/>
                      <a:gd name="T20" fmla="*/ 404 w 404"/>
                      <a:gd name="T21" fmla="*/ 150 h 15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4" h="150">
                        <a:moveTo>
                          <a:pt x="404" y="119"/>
                        </a:moveTo>
                        <a:lnTo>
                          <a:pt x="398" y="150"/>
                        </a:lnTo>
                        <a:lnTo>
                          <a:pt x="0" y="32"/>
                        </a:lnTo>
                        <a:lnTo>
                          <a:pt x="6" y="0"/>
                        </a:lnTo>
                        <a:lnTo>
                          <a:pt x="404" y="1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42" name="Freeform 132"/>
                  <p:cNvSpPr>
                    <a:spLocks noChangeArrowheads="1"/>
                  </p:cNvSpPr>
                  <p:nvPr/>
                </p:nvSpPr>
                <p:spPr bwMode="auto">
                  <a:xfrm>
                    <a:off x="3751" y="140"/>
                    <a:ext cx="12" cy="0"/>
                  </a:xfrm>
                  <a:custGeom>
                    <a:avLst/>
                    <a:gdLst>
                      <a:gd name="T0" fmla="*/ 0 w 308"/>
                      <a:gd name="T1" fmla="*/ 0 h 110"/>
                      <a:gd name="T2" fmla="*/ 0 w 308"/>
                      <a:gd name="T3" fmla="*/ 0 h 110"/>
                      <a:gd name="T4" fmla="*/ 0 w 308"/>
                      <a:gd name="T5" fmla="*/ 0 h 110"/>
                      <a:gd name="T6" fmla="*/ 0 w 308"/>
                      <a:gd name="T7" fmla="*/ 0 h 110"/>
                      <a:gd name="T8" fmla="*/ 0 w 308"/>
                      <a:gd name="T9" fmla="*/ 0 h 110"/>
                      <a:gd name="T10" fmla="*/ 0 w 308"/>
                      <a:gd name="T11" fmla="*/ 0 h 1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08"/>
                      <a:gd name="T19" fmla="*/ 0 h 110"/>
                      <a:gd name="T20" fmla="*/ 308 w 308"/>
                      <a:gd name="T21" fmla="*/ 0 h 11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08" h="110">
                        <a:moveTo>
                          <a:pt x="308" y="78"/>
                        </a:moveTo>
                        <a:lnTo>
                          <a:pt x="302" y="110"/>
                        </a:lnTo>
                        <a:lnTo>
                          <a:pt x="0" y="32"/>
                        </a:lnTo>
                        <a:lnTo>
                          <a:pt x="5" y="0"/>
                        </a:lnTo>
                        <a:lnTo>
                          <a:pt x="308" y="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43" name="Freeform 133"/>
                  <p:cNvSpPr>
                    <a:spLocks noChangeArrowheads="1"/>
                  </p:cNvSpPr>
                  <p:nvPr/>
                </p:nvSpPr>
                <p:spPr bwMode="auto">
                  <a:xfrm>
                    <a:off x="3735" y="137"/>
                    <a:ext cx="13" cy="0"/>
                  </a:xfrm>
                  <a:custGeom>
                    <a:avLst/>
                    <a:gdLst>
                      <a:gd name="T0" fmla="*/ 0 w 332"/>
                      <a:gd name="T1" fmla="*/ 0 h 120"/>
                      <a:gd name="T2" fmla="*/ 0 w 332"/>
                      <a:gd name="T3" fmla="*/ 0 h 120"/>
                      <a:gd name="T4" fmla="*/ 0 w 332"/>
                      <a:gd name="T5" fmla="*/ 0 h 120"/>
                      <a:gd name="T6" fmla="*/ 0 w 332"/>
                      <a:gd name="T7" fmla="*/ 0 h 120"/>
                      <a:gd name="T8" fmla="*/ 0 w 332"/>
                      <a:gd name="T9" fmla="*/ 0 h 120"/>
                      <a:gd name="T10" fmla="*/ 0 w 332"/>
                      <a:gd name="T11" fmla="*/ 0 h 1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32"/>
                      <a:gd name="T19" fmla="*/ 0 h 120"/>
                      <a:gd name="T20" fmla="*/ 332 w 332"/>
                      <a:gd name="T21" fmla="*/ 0 h 12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32" h="120">
                        <a:moveTo>
                          <a:pt x="332" y="88"/>
                        </a:moveTo>
                        <a:lnTo>
                          <a:pt x="327" y="120"/>
                        </a:lnTo>
                        <a:lnTo>
                          <a:pt x="1" y="31"/>
                        </a:lnTo>
                        <a:lnTo>
                          <a:pt x="0" y="31"/>
                        </a:lnTo>
                        <a:lnTo>
                          <a:pt x="6" y="0"/>
                        </a:lnTo>
                        <a:lnTo>
                          <a:pt x="332" y="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44" name="Freeform 134"/>
                  <p:cNvSpPr>
                    <a:spLocks noChangeArrowheads="1"/>
                  </p:cNvSpPr>
                  <p:nvPr/>
                </p:nvSpPr>
                <p:spPr bwMode="auto">
                  <a:xfrm>
                    <a:off x="3718" y="134"/>
                    <a:ext cx="14" cy="1"/>
                  </a:xfrm>
                  <a:custGeom>
                    <a:avLst/>
                    <a:gdLst>
                      <a:gd name="T0" fmla="*/ 0 w 356"/>
                      <a:gd name="T1" fmla="*/ 0 h 140"/>
                      <a:gd name="T2" fmla="*/ 0 w 356"/>
                      <a:gd name="T3" fmla="*/ 0 h 140"/>
                      <a:gd name="T4" fmla="*/ 0 w 356"/>
                      <a:gd name="T5" fmla="*/ 0 h 140"/>
                      <a:gd name="T6" fmla="*/ 0 w 356"/>
                      <a:gd name="T7" fmla="*/ 0 h 140"/>
                      <a:gd name="T8" fmla="*/ 0 w 356"/>
                      <a:gd name="T9" fmla="*/ 0 h 140"/>
                      <a:gd name="T10" fmla="*/ 0 w 356"/>
                      <a:gd name="T11" fmla="*/ 0 h 14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6"/>
                      <a:gd name="T19" fmla="*/ 0 h 140"/>
                      <a:gd name="T20" fmla="*/ 356 w 356"/>
                      <a:gd name="T21" fmla="*/ 140 h 14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6" h="140">
                        <a:moveTo>
                          <a:pt x="356" y="109"/>
                        </a:moveTo>
                        <a:lnTo>
                          <a:pt x="350" y="140"/>
                        </a:lnTo>
                        <a:lnTo>
                          <a:pt x="0" y="32"/>
                        </a:lnTo>
                        <a:lnTo>
                          <a:pt x="7" y="0"/>
                        </a:lnTo>
                        <a:lnTo>
                          <a:pt x="356" y="1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45" name="Freeform 135"/>
                  <p:cNvSpPr>
                    <a:spLocks noChangeArrowheads="1"/>
                  </p:cNvSpPr>
                  <p:nvPr/>
                </p:nvSpPr>
                <p:spPr bwMode="auto">
                  <a:xfrm>
                    <a:off x="3702" y="131"/>
                    <a:ext cx="13" cy="1"/>
                  </a:xfrm>
                  <a:custGeom>
                    <a:avLst/>
                    <a:gdLst>
                      <a:gd name="T0" fmla="*/ 0 w 327"/>
                      <a:gd name="T1" fmla="*/ 0 h 140"/>
                      <a:gd name="T2" fmla="*/ 0 w 327"/>
                      <a:gd name="T3" fmla="*/ 0 h 140"/>
                      <a:gd name="T4" fmla="*/ 0 w 327"/>
                      <a:gd name="T5" fmla="*/ 0 h 140"/>
                      <a:gd name="T6" fmla="*/ 0 w 327"/>
                      <a:gd name="T7" fmla="*/ 0 h 140"/>
                      <a:gd name="T8" fmla="*/ 0 w 327"/>
                      <a:gd name="T9" fmla="*/ 0 h 140"/>
                      <a:gd name="T10" fmla="*/ 0 w 327"/>
                      <a:gd name="T11" fmla="*/ 0 h 14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7"/>
                      <a:gd name="T19" fmla="*/ 0 h 140"/>
                      <a:gd name="T20" fmla="*/ 327 w 327"/>
                      <a:gd name="T21" fmla="*/ 140 h 14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7" h="140">
                        <a:moveTo>
                          <a:pt x="327" y="108"/>
                        </a:moveTo>
                        <a:lnTo>
                          <a:pt x="320" y="140"/>
                        </a:lnTo>
                        <a:lnTo>
                          <a:pt x="1" y="32"/>
                        </a:lnTo>
                        <a:lnTo>
                          <a:pt x="0" y="31"/>
                        </a:lnTo>
                        <a:lnTo>
                          <a:pt x="9" y="0"/>
                        </a:lnTo>
                        <a:lnTo>
                          <a:pt x="327" y="10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46" name="Freeform 136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29"/>
                    <a:ext cx="8" cy="0"/>
                  </a:xfrm>
                  <a:custGeom>
                    <a:avLst/>
                    <a:gdLst>
                      <a:gd name="T0" fmla="*/ 0 w 225"/>
                      <a:gd name="T1" fmla="*/ 0 h 127"/>
                      <a:gd name="T2" fmla="*/ 0 w 225"/>
                      <a:gd name="T3" fmla="*/ 0 h 127"/>
                      <a:gd name="T4" fmla="*/ 0 w 225"/>
                      <a:gd name="T5" fmla="*/ 0 h 127"/>
                      <a:gd name="T6" fmla="*/ 0 w 225"/>
                      <a:gd name="T7" fmla="*/ 0 h 127"/>
                      <a:gd name="T8" fmla="*/ 0 w 225"/>
                      <a:gd name="T9" fmla="*/ 0 h 127"/>
                      <a:gd name="T10" fmla="*/ 0 w 225"/>
                      <a:gd name="T11" fmla="*/ 0 h 12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5"/>
                      <a:gd name="T19" fmla="*/ 0 h 127"/>
                      <a:gd name="T20" fmla="*/ 225 w 225"/>
                      <a:gd name="T21" fmla="*/ 0 h 12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5" h="127">
                        <a:moveTo>
                          <a:pt x="225" y="96"/>
                        </a:moveTo>
                        <a:lnTo>
                          <a:pt x="216" y="127"/>
                        </a:lnTo>
                        <a:lnTo>
                          <a:pt x="2" y="29"/>
                        </a:lnTo>
                        <a:lnTo>
                          <a:pt x="0" y="28"/>
                        </a:lnTo>
                        <a:lnTo>
                          <a:pt x="13" y="0"/>
                        </a:lnTo>
                        <a:lnTo>
                          <a:pt x="225" y="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47" name="Freeform 137"/>
                  <p:cNvSpPr>
                    <a:spLocks noChangeArrowheads="1"/>
                  </p:cNvSpPr>
                  <p:nvPr/>
                </p:nvSpPr>
                <p:spPr bwMode="auto">
                  <a:xfrm>
                    <a:off x="3683" y="125"/>
                    <a:ext cx="5" cy="1"/>
                  </a:xfrm>
                  <a:custGeom>
                    <a:avLst/>
                    <a:gdLst>
                      <a:gd name="T0" fmla="*/ 0 w 169"/>
                      <a:gd name="T1" fmla="*/ 0 h 144"/>
                      <a:gd name="T2" fmla="*/ 0 w 169"/>
                      <a:gd name="T3" fmla="*/ 0 h 144"/>
                      <a:gd name="T4" fmla="*/ 0 w 169"/>
                      <a:gd name="T5" fmla="*/ 0 h 144"/>
                      <a:gd name="T6" fmla="*/ 0 w 169"/>
                      <a:gd name="T7" fmla="*/ 0 h 144"/>
                      <a:gd name="T8" fmla="*/ 0 w 169"/>
                      <a:gd name="T9" fmla="*/ 0 h 144"/>
                      <a:gd name="T10" fmla="*/ 0 w 169"/>
                      <a:gd name="T11" fmla="*/ 0 h 14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9"/>
                      <a:gd name="T19" fmla="*/ 0 h 144"/>
                      <a:gd name="T20" fmla="*/ 169 w 169"/>
                      <a:gd name="T21" fmla="*/ 144 h 14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9" h="144">
                        <a:moveTo>
                          <a:pt x="169" y="116"/>
                        </a:moveTo>
                        <a:lnTo>
                          <a:pt x="156" y="144"/>
                        </a:lnTo>
                        <a:lnTo>
                          <a:pt x="4" y="25"/>
                        </a:lnTo>
                        <a:lnTo>
                          <a:pt x="0" y="20"/>
                        </a:lnTo>
                        <a:lnTo>
                          <a:pt x="20" y="0"/>
                        </a:lnTo>
                        <a:lnTo>
                          <a:pt x="169" y="1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48" name="Freeform 138"/>
                  <p:cNvSpPr>
                    <a:spLocks noChangeArrowheads="1"/>
                  </p:cNvSpPr>
                  <p:nvPr/>
                </p:nvSpPr>
                <p:spPr bwMode="auto">
                  <a:xfrm>
                    <a:off x="3681" y="122"/>
                    <a:ext cx="1" cy="0"/>
                  </a:xfrm>
                  <a:custGeom>
                    <a:avLst/>
                    <a:gdLst>
                      <a:gd name="T0" fmla="*/ 0 w 78"/>
                      <a:gd name="T1" fmla="*/ 0 h 122"/>
                      <a:gd name="T2" fmla="*/ 0 w 78"/>
                      <a:gd name="T3" fmla="*/ 0 h 122"/>
                      <a:gd name="T4" fmla="*/ 0 w 78"/>
                      <a:gd name="T5" fmla="*/ 0 h 122"/>
                      <a:gd name="T6" fmla="*/ 0 w 78"/>
                      <a:gd name="T7" fmla="*/ 0 h 122"/>
                      <a:gd name="T8" fmla="*/ 0 w 78"/>
                      <a:gd name="T9" fmla="*/ 0 h 122"/>
                      <a:gd name="T10" fmla="*/ 0 w 78"/>
                      <a:gd name="T11" fmla="*/ 0 h 12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8"/>
                      <a:gd name="T19" fmla="*/ 0 h 122"/>
                      <a:gd name="T20" fmla="*/ 78 w 78"/>
                      <a:gd name="T21" fmla="*/ 0 h 12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8" h="122">
                        <a:moveTo>
                          <a:pt x="78" y="102"/>
                        </a:moveTo>
                        <a:lnTo>
                          <a:pt x="58" y="122"/>
                        </a:lnTo>
                        <a:lnTo>
                          <a:pt x="2" y="15"/>
                        </a:lnTo>
                        <a:lnTo>
                          <a:pt x="0" y="7"/>
                        </a:lnTo>
                        <a:lnTo>
                          <a:pt x="26" y="0"/>
                        </a:lnTo>
                        <a:lnTo>
                          <a:pt x="78" y="10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49" name="Freeform 139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118"/>
                    <a:ext cx="0" cy="2"/>
                  </a:xfrm>
                  <a:custGeom>
                    <a:avLst/>
                    <a:gdLst>
                      <a:gd name="T0" fmla="*/ 0 w 42"/>
                      <a:gd name="T1" fmla="*/ 0 h 179"/>
                      <a:gd name="T2" fmla="*/ 0 w 42"/>
                      <a:gd name="T3" fmla="*/ 0 h 179"/>
                      <a:gd name="T4" fmla="*/ 0 w 42"/>
                      <a:gd name="T5" fmla="*/ 0 h 179"/>
                      <a:gd name="T6" fmla="*/ 0 w 42"/>
                      <a:gd name="T7" fmla="*/ 0 h 179"/>
                      <a:gd name="T8" fmla="*/ 0 w 42"/>
                      <a:gd name="T9" fmla="*/ 0 h 179"/>
                      <a:gd name="T10" fmla="*/ 0 w 42"/>
                      <a:gd name="T11" fmla="*/ 0 h 17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2"/>
                      <a:gd name="T19" fmla="*/ 0 h 179"/>
                      <a:gd name="T20" fmla="*/ 0 w 42"/>
                      <a:gd name="T21" fmla="*/ 179 h 17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2" h="179">
                        <a:moveTo>
                          <a:pt x="42" y="172"/>
                        </a:moveTo>
                        <a:lnTo>
                          <a:pt x="16" y="179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27" y="0"/>
                        </a:lnTo>
                        <a:lnTo>
                          <a:pt x="42" y="1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50" name="Freeform 140"/>
                  <p:cNvSpPr>
                    <a:spLocks noChangeArrowheads="1"/>
                  </p:cNvSpPr>
                  <p:nvPr/>
                </p:nvSpPr>
                <p:spPr bwMode="auto">
                  <a:xfrm>
                    <a:off x="3679" y="113"/>
                    <a:ext cx="0" cy="1"/>
                  </a:xfrm>
                  <a:custGeom>
                    <a:avLst/>
                    <a:gdLst>
                      <a:gd name="T0" fmla="*/ 0 w 35"/>
                      <a:gd name="T1" fmla="*/ 0 h 160"/>
                      <a:gd name="T2" fmla="*/ 0 w 35"/>
                      <a:gd name="T3" fmla="*/ 0 h 160"/>
                      <a:gd name="T4" fmla="*/ 0 w 35"/>
                      <a:gd name="T5" fmla="*/ 0 h 160"/>
                      <a:gd name="T6" fmla="*/ 0 w 35"/>
                      <a:gd name="T7" fmla="*/ 0 h 160"/>
                      <a:gd name="T8" fmla="*/ 0 w 35"/>
                      <a:gd name="T9" fmla="*/ 0 h 160"/>
                      <a:gd name="T10" fmla="*/ 0 w 35"/>
                      <a:gd name="T11" fmla="*/ 0 h 1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"/>
                      <a:gd name="T19" fmla="*/ 0 h 160"/>
                      <a:gd name="T20" fmla="*/ 0 w 35"/>
                      <a:gd name="T21" fmla="*/ 160 h 1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" h="160">
                        <a:moveTo>
                          <a:pt x="35" y="158"/>
                        </a:moveTo>
                        <a:lnTo>
                          <a:pt x="8" y="160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27" y="1"/>
                        </a:lnTo>
                        <a:lnTo>
                          <a:pt x="35" y="1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51" name="Freeform 141"/>
                  <p:cNvSpPr>
                    <a:spLocks noChangeArrowheads="1"/>
                  </p:cNvSpPr>
                  <p:nvPr/>
                </p:nvSpPr>
                <p:spPr bwMode="auto">
                  <a:xfrm>
                    <a:off x="3679" y="108"/>
                    <a:ext cx="0" cy="2"/>
                  </a:xfrm>
                  <a:custGeom>
                    <a:avLst/>
                    <a:gdLst>
                      <a:gd name="T0" fmla="*/ 0 w 35"/>
                      <a:gd name="T1" fmla="*/ 0 h 186"/>
                      <a:gd name="T2" fmla="*/ 0 w 35"/>
                      <a:gd name="T3" fmla="*/ 0 h 186"/>
                      <a:gd name="T4" fmla="*/ 0 w 35"/>
                      <a:gd name="T5" fmla="*/ 0 h 186"/>
                      <a:gd name="T6" fmla="*/ 0 w 35"/>
                      <a:gd name="T7" fmla="*/ 0 h 186"/>
                      <a:gd name="T8" fmla="*/ 0 w 35"/>
                      <a:gd name="T9" fmla="*/ 0 h 186"/>
                      <a:gd name="T10" fmla="*/ 0 w 35"/>
                      <a:gd name="T11" fmla="*/ 0 h 18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"/>
                      <a:gd name="T19" fmla="*/ 0 h 186"/>
                      <a:gd name="T20" fmla="*/ 0 w 35"/>
                      <a:gd name="T21" fmla="*/ 186 h 18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" h="186">
                        <a:moveTo>
                          <a:pt x="27" y="186"/>
                        </a:moveTo>
                        <a:lnTo>
                          <a:pt x="0" y="185"/>
                        </a:lnTo>
                        <a:lnTo>
                          <a:pt x="8" y="0"/>
                        </a:lnTo>
                        <a:lnTo>
                          <a:pt x="35" y="1"/>
                        </a:lnTo>
                        <a:lnTo>
                          <a:pt x="27" y="1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52" name="Freeform 142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101"/>
                    <a:ext cx="0" cy="4"/>
                  </a:xfrm>
                  <a:custGeom>
                    <a:avLst/>
                    <a:gdLst>
                      <a:gd name="T0" fmla="*/ 0 w 34"/>
                      <a:gd name="T1" fmla="*/ 0 h 258"/>
                      <a:gd name="T2" fmla="*/ 0 w 34"/>
                      <a:gd name="T3" fmla="*/ 0 h 258"/>
                      <a:gd name="T4" fmla="*/ 0 w 34"/>
                      <a:gd name="T5" fmla="*/ 0 h 258"/>
                      <a:gd name="T6" fmla="*/ 0 w 34"/>
                      <a:gd name="T7" fmla="*/ 0 h 258"/>
                      <a:gd name="T8" fmla="*/ 0 w 34"/>
                      <a:gd name="T9" fmla="*/ 0 h 258"/>
                      <a:gd name="T10" fmla="*/ 0 w 34"/>
                      <a:gd name="T11" fmla="*/ 0 h 25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258"/>
                      <a:gd name="T20" fmla="*/ 0 w 34"/>
                      <a:gd name="T21" fmla="*/ 258 h 25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258">
                        <a:moveTo>
                          <a:pt x="27" y="258"/>
                        </a:moveTo>
                        <a:lnTo>
                          <a:pt x="0" y="257"/>
                        </a:lnTo>
                        <a:lnTo>
                          <a:pt x="8" y="11"/>
                        </a:lnTo>
                        <a:lnTo>
                          <a:pt x="12" y="0"/>
                        </a:lnTo>
                        <a:lnTo>
                          <a:pt x="34" y="19"/>
                        </a:lnTo>
                        <a:lnTo>
                          <a:pt x="27" y="2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53" name="Freeform 143"/>
                  <p:cNvSpPr>
                    <a:spLocks noChangeArrowheads="1"/>
                  </p:cNvSpPr>
                  <p:nvPr/>
                </p:nvSpPr>
                <p:spPr bwMode="auto">
                  <a:xfrm>
                    <a:off x="3679" y="73"/>
                    <a:ext cx="244" cy="231"/>
                  </a:xfrm>
                  <a:custGeom>
                    <a:avLst/>
                    <a:gdLst>
                      <a:gd name="T0" fmla="*/ 0 w 5005"/>
                      <a:gd name="T1" fmla="*/ 0 h 7802"/>
                      <a:gd name="T2" fmla="*/ 0 w 5005"/>
                      <a:gd name="T3" fmla="*/ 0 h 7802"/>
                      <a:gd name="T4" fmla="*/ 0 w 5005"/>
                      <a:gd name="T5" fmla="*/ 0 h 7802"/>
                      <a:gd name="T6" fmla="*/ 0 w 5005"/>
                      <a:gd name="T7" fmla="*/ 0 h 7802"/>
                      <a:gd name="T8" fmla="*/ 0 w 5005"/>
                      <a:gd name="T9" fmla="*/ 0 h 7802"/>
                      <a:gd name="T10" fmla="*/ 0 w 5005"/>
                      <a:gd name="T11" fmla="*/ 0 h 7802"/>
                      <a:gd name="T12" fmla="*/ 0 w 5005"/>
                      <a:gd name="T13" fmla="*/ 0 h 7802"/>
                      <a:gd name="T14" fmla="*/ 0 w 5005"/>
                      <a:gd name="T15" fmla="*/ 0 h 7802"/>
                      <a:gd name="T16" fmla="*/ 0 w 5005"/>
                      <a:gd name="T17" fmla="*/ 0 h 7802"/>
                      <a:gd name="T18" fmla="*/ 0 w 5005"/>
                      <a:gd name="T19" fmla="*/ 0 h 7802"/>
                      <a:gd name="T20" fmla="*/ 0 w 5005"/>
                      <a:gd name="T21" fmla="*/ 0 h 7802"/>
                      <a:gd name="T22" fmla="*/ 0 w 5005"/>
                      <a:gd name="T23" fmla="*/ 0 h 7802"/>
                      <a:gd name="T24" fmla="*/ 0 w 5005"/>
                      <a:gd name="T25" fmla="*/ 0 h 7802"/>
                      <a:gd name="T26" fmla="*/ 0 w 5005"/>
                      <a:gd name="T27" fmla="*/ 0 h 7802"/>
                      <a:gd name="T28" fmla="*/ 0 w 5005"/>
                      <a:gd name="T29" fmla="*/ 0 h 7802"/>
                      <a:gd name="T30" fmla="*/ 0 w 5005"/>
                      <a:gd name="T31" fmla="*/ 0 h 7802"/>
                      <a:gd name="T32" fmla="*/ 0 w 5005"/>
                      <a:gd name="T33" fmla="*/ 0 h 7802"/>
                      <a:gd name="T34" fmla="*/ 0 w 5005"/>
                      <a:gd name="T35" fmla="*/ 0 h 7802"/>
                      <a:gd name="T36" fmla="*/ 0 w 5005"/>
                      <a:gd name="T37" fmla="*/ 0 h 7802"/>
                      <a:gd name="T38" fmla="*/ 0 w 5005"/>
                      <a:gd name="T39" fmla="*/ 0 h 7802"/>
                      <a:gd name="T40" fmla="*/ 0 w 5005"/>
                      <a:gd name="T41" fmla="*/ 0 h 7802"/>
                      <a:gd name="T42" fmla="*/ 0 w 5005"/>
                      <a:gd name="T43" fmla="*/ 0 h 7802"/>
                      <a:gd name="T44" fmla="*/ 0 w 5005"/>
                      <a:gd name="T45" fmla="*/ 0 h 7802"/>
                      <a:gd name="T46" fmla="*/ 0 w 5005"/>
                      <a:gd name="T47" fmla="*/ 0 h 7802"/>
                      <a:gd name="T48" fmla="*/ 0 w 5005"/>
                      <a:gd name="T49" fmla="*/ 0 h 7802"/>
                      <a:gd name="T50" fmla="*/ 0 w 5005"/>
                      <a:gd name="T51" fmla="*/ 0 h 7802"/>
                      <a:gd name="T52" fmla="*/ 0 w 5005"/>
                      <a:gd name="T53" fmla="*/ 0 h 7802"/>
                      <a:gd name="T54" fmla="*/ 0 w 5005"/>
                      <a:gd name="T55" fmla="*/ 0 h 7802"/>
                      <a:gd name="T56" fmla="*/ 0 w 5005"/>
                      <a:gd name="T57" fmla="*/ 0 h 7802"/>
                      <a:gd name="T58" fmla="*/ 0 w 5005"/>
                      <a:gd name="T59" fmla="*/ 0 h 7802"/>
                      <a:gd name="T60" fmla="*/ 0 w 5005"/>
                      <a:gd name="T61" fmla="*/ 0 h 7802"/>
                      <a:gd name="T62" fmla="*/ 0 w 5005"/>
                      <a:gd name="T63" fmla="*/ 0 h 7802"/>
                      <a:gd name="T64" fmla="*/ 0 w 5005"/>
                      <a:gd name="T65" fmla="*/ 0 h 7802"/>
                      <a:gd name="T66" fmla="*/ 0 w 5005"/>
                      <a:gd name="T67" fmla="*/ 0 h 7802"/>
                      <a:gd name="T68" fmla="*/ 0 w 5005"/>
                      <a:gd name="T69" fmla="*/ 0 h 7802"/>
                      <a:gd name="T70" fmla="*/ 0 w 5005"/>
                      <a:gd name="T71" fmla="*/ 0 h 7802"/>
                      <a:gd name="T72" fmla="*/ 0 w 5005"/>
                      <a:gd name="T73" fmla="*/ 0 h 7802"/>
                      <a:gd name="T74" fmla="*/ 0 w 5005"/>
                      <a:gd name="T75" fmla="*/ 0 h 7802"/>
                      <a:gd name="T76" fmla="*/ 0 w 5005"/>
                      <a:gd name="T77" fmla="*/ 0 h 7802"/>
                      <a:gd name="T78" fmla="*/ 0 w 5005"/>
                      <a:gd name="T79" fmla="*/ 0 h 7802"/>
                      <a:gd name="T80" fmla="*/ 0 w 5005"/>
                      <a:gd name="T81" fmla="*/ 0 h 7802"/>
                      <a:gd name="T82" fmla="*/ 0 w 5005"/>
                      <a:gd name="T83" fmla="*/ 0 h 7802"/>
                      <a:gd name="T84" fmla="*/ 0 w 5005"/>
                      <a:gd name="T85" fmla="*/ 0 h 7802"/>
                      <a:gd name="T86" fmla="*/ 0 w 5005"/>
                      <a:gd name="T87" fmla="*/ 0 h 7802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5005"/>
                      <a:gd name="T133" fmla="*/ 0 h 7802"/>
                      <a:gd name="T134" fmla="*/ 5005 w 5005"/>
                      <a:gd name="T135" fmla="*/ 7802 h 7802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5005" h="7802">
                        <a:moveTo>
                          <a:pt x="8" y="1101"/>
                        </a:moveTo>
                        <a:lnTo>
                          <a:pt x="16" y="855"/>
                        </a:lnTo>
                        <a:lnTo>
                          <a:pt x="119" y="727"/>
                        </a:lnTo>
                        <a:lnTo>
                          <a:pt x="270" y="609"/>
                        </a:lnTo>
                        <a:lnTo>
                          <a:pt x="461" y="492"/>
                        </a:lnTo>
                        <a:lnTo>
                          <a:pt x="676" y="383"/>
                        </a:lnTo>
                        <a:lnTo>
                          <a:pt x="955" y="255"/>
                        </a:lnTo>
                        <a:lnTo>
                          <a:pt x="1337" y="138"/>
                        </a:lnTo>
                        <a:lnTo>
                          <a:pt x="1687" y="68"/>
                        </a:lnTo>
                        <a:lnTo>
                          <a:pt x="2093" y="10"/>
                        </a:lnTo>
                        <a:lnTo>
                          <a:pt x="2498" y="0"/>
                        </a:lnTo>
                        <a:lnTo>
                          <a:pt x="2951" y="20"/>
                        </a:lnTo>
                        <a:lnTo>
                          <a:pt x="3294" y="60"/>
                        </a:lnTo>
                        <a:lnTo>
                          <a:pt x="3660" y="128"/>
                        </a:lnTo>
                        <a:lnTo>
                          <a:pt x="4002" y="216"/>
                        </a:lnTo>
                        <a:lnTo>
                          <a:pt x="4273" y="305"/>
                        </a:lnTo>
                        <a:lnTo>
                          <a:pt x="4591" y="452"/>
                        </a:lnTo>
                        <a:lnTo>
                          <a:pt x="4973" y="677"/>
                        </a:lnTo>
                        <a:lnTo>
                          <a:pt x="4591" y="1091"/>
                        </a:lnTo>
                        <a:lnTo>
                          <a:pt x="5005" y="1661"/>
                        </a:lnTo>
                        <a:lnTo>
                          <a:pt x="4957" y="1710"/>
                        </a:lnTo>
                        <a:lnTo>
                          <a:pt x="4750" y="1424"/>
                        </a:lnTo>
                        <a:lnTo>
                          <a:pt x="4781" y="1543"/>
                        </a:lnTo>
                        <a:lnTo>
                          <a:pt x="4512" y="1169"/>
                        </a:lnTo>
                        <a:lnTo>
                          <a:pt x="4384" y="1316"/>
                        </a:lnTo>
                        <a:lnTo>
                          <a:pt x="3986" y="1111"/>
                        </a:lnTo>
                        <a:lnTo>
                          <a:pt x="3557" y="944"/>
                        </a:lnTo>
                        <a:lnTo>
                          <a:pt x="3095" y="806"/>
                        </a:lnTo>
                        <a:lnTo>
                          <a:pt x="2706" y="737"/>
                        </a:lnTo>
                        <a:lnTo>
                          <a:pt x="2212" y="727"/>
                        </a:lnTo>
                        <a:lnTo>
                          <a:pt x="1742" y="767"/>
                        </a:lnTo>
                        <a:lnTo>
                          <a:pt x="1384" y="845"/>
                        </a:lnTo>
                        <a:lnTo>
                          <a:pt x="907" y="1032"/>
                        </a:lnTo>
                        <a:lnTo>
                          <a:pt x="644" y="1169"/>
                        </a:lnTo>
                        <a:lnTo>
                          <a:pt x="477" y="1287"/>
                        </a:lnTo>
                        <a:lnTo>
                          <a:pt x="875" y="1386"/>
                        </a:lnTo>
                        <a:lnTo>
                          <a:pt x="1337" y="1494"/>
                        </a:lnTo>
                        <a:lnTo>
                          <a:pt x="1758" y="1611"/>
                        </a:lnTo>
                        <a:lnTo>
                          <a:pt x="2251" y="1768"/>
                        </a:lnTo>
                        <a:lnTo>
                          <a:pt x="2809" y="1985"/>
                        </a:lnTo>
                        <a:lnTo>
                          <a:pt x="3238" y="2201"/>
                        </a:lnTo>
                        <a:lnTo>
                          <a:pt x="3596" y="2485"/>
                        </a:lnTo>
                        <a:lnTo>
                          <a:pt x="3843" y="2790"/>
                        </a:lnTo>
                        <a:lnTo>
                          <a:pt x="3843" y="3164"/>
                        </a:lnTo>
                        <a:lnTo>
                          <a:pt x="3835" y="3361"/>
                        </a:lnTo>
                        <a:lnTo>
                          <a:pt x="3811" y="3616"/>
                        </a:lnTo>
                        <a:lnTo>
                          <a:pt x="3699" y="3744"/>
                        </a:lnTo>
                        <a:lnTo>
                          <a:pt x="3541" y="3851"/>
                        </a:lnTo>
                        <a:lnTo>
                          <a:pt x="3349" y="3921"/>
                        </a:lnTo>
                        <a:lnTo>
                          <a:pt x="3095" y="3989"/>
                        </a:lnTo>
                        <a:lnTo>
                          <a:pt x="2801" y="4038"/>
                        </a:lnTo>
                        <a:lnTo>
                          <a:pt x="2482" y="4098"/>
                        </a:lnTo>
                        <a:lnTo>
                          <a:pt x="2164" y="4136"/>
                        </a:lnTo>
                        <a:lnTo>
                          <a:pt x="1853" y="4205"/>
                        </a:lnTo>
                        <a:lnTo>
                          <a:pt x="1575" y="4275"/>
                        </a:lnTo>
                        <a:lnTo>
                          <a:pt x="1416" y="4343"/>
                        </a:lnTo>
                        <a:lnTo>
                          <a:pt x="1345" y="4392"/>
                        </a:lnTo>
                        <a:lnTo>
                          <a:pt x="1575" y="4510"/>
                        </a:lnTo>
                        <a:lnTo>
                          <a:pt x="1869" y="4638"/>
                        </a:lnTo>
                        <a:lnTo>
                          <a:pt x="2132" y="4775"/>
                        </a:lnTo>
                        <a:lnTo>
                          <a:pt x="2387" y="4942"/>
                        </a:lnTo>
                        <a:lnTo>
                          <a:pt x="2585" y="5109"/>
                        </a:lnTo>
                        <a:lnTo>
                          <a:pt x="2706" y="5286"/>
                        </a:lnTo>
                        <a:lnTo>
                          <a:pt x="2745" y="5532"/>
                        </a:lnTo>
                        <a:lnTo>
                          <a:pt x="2753" y="5729"/>
                        </a:lnTo>
                        <a:lnTo>
                          <a:pt x="2753" y="5906"/>
                        </a:lnTo>
                        <a:lnTo>
                          <a:pt x="2745" y="6121"/>
                        </a:lnTo>
                        <a:lnTo>
                          <a:pt x="2721" y="6278"/>
                        </a:lnTo>
                        <a:lnTo>
                          <a:pt x="2617" y="6446"/>
                        </a:lnTo>
                        <a:lnTo>
                          <a:pt x="2522" y="6563"/>
                        </a:lnTo>
                        <a:lnTo>
                          <a:pt x="2490" y="6691"/>
                        </a:lnTo>
                        <a:lnTo>
                          <a:pt x="2522" y="6820"/>
                        </a:lnTo>
                        <a:lnTo>
                          <a:pt x="2585" y="6957"/>
                        </a:lnTo>
                        <a:lnTo>
                          <a:pt x="2617" y="7085"/>
                        </a:lnTo>
                        <a:lnTo>
                          <a:pt x="2609" y="7232"/>
                        </a:lnTo>
                        <a:lnTo>
                          <a:pt x="2538" y="7399"/>
                        </a:lnTo>
                        <a:lnTo>
                          <a:pt x="2482" y="7546"/>
                        </a:lnTo>
                        <a:lnTo>
                          <a:pt x="2427" y="7694"/>
                        </a:lnTo>
                        <a:lnTo>
                          <a:pt x="2403" y="7802"/>
                        </a:lnTo>
                        <a:lnTo>
                          <a:pt x="2387" y="7615"/>
                        </a:lnTo>
                        <a:lnTo>
                          <a:pt x="2379" y="7389"/>
                        </a:lnTo>
                        <a:lnTo>
                          <a:pt x="2363" y="7212"/>
                        </a:lnTo>
                        <a:lnTo>
                          <a:pt x="2315" y="7055"/>
                        </a:lnTo>
                        <a:lnTo>
                          <a:pt x="2251" y="6878"/>
                        </a:lnTo>
                        <a:lnTo>
                          <a:pt x="2235" y="6691"/>
                        </a:lnTo>
                        <a:lnTo>
                          <a:pt x="2243" y="6505"/>
                        </a:lnTo>
                        <a:lnTo>
                          <a:pt x="2267" y="6308"/>
                        </a:lnTo>
                        <a:lnTo>
                          <a:pt x="2332" y="6131"/>
                        </a:lnTo>
                        <a:lnTo>
                          <a:pt x="2419" y="5994"/>
                        </a:lnTo>
                        <a:lnTo>
                          <a:pt x="2506" y="5896"/>
                        </a:lnTo>
                        <a:lnTo>
                          <a:pt x="2474" y="5709"/>
                        </a:lnTo>
                        <a:lnTo>
                          <a:pt x="2363" y="5571"/>
                        </a:lnTo>
                        <a:lnTo>
                          <a:pt x="2259" y="5502"/>
                        </a:lnTo>
                        <a:lnTo>
                          <a:pt x="2108" y="5414"/>
                        </a:lnTo>
                        <a:lnTo>
                          <a:pt x="1917" y="5335"/>
                        </a:lnTo>
                        <a:lnTo>
                          <a:pt x="1639" y="5217"/>
                        </a:lnTo>
                        <a:lnTo>
                          <a:pt x="1392" y="5099"/>
                        </a:lnTo>
                        <a:lnTo>
                          <a:pt x="1209" y="4982"/>
                        </a:lnTo>
                        <a:lnTo>
                          <a:pt x="1042" y="4815"/>
                        </a:lnTo>
                        <a:lnTo>
                          <a:pt x="995" y="4677"/>
                        </a:lnTo>
                        <a:lnTo>
                          <a:pt x="987" y="4500"/>
                        </a:lnTo>
                        <a:lnTo>
                          <a:pt x="971" y="4303"/>
                        </a:lnTo>
                        <a:lnTo>
                          <a:pt x="979" y="4156"/>
                        </a:lnTo>
                        <a:lnTo>
                          <a:pt x="1010" y="3950"/>
                        </a:lnTo>
                        <a:lnTo>
                          <a:pt x="1098" y="3803"/>
                        </a:lnTo>
                        <a:lnTo>
                          <a:pt x="1240" y="3694"/>
                        </a:lnTo>
                        <a:lnTo>
                          <a:pt x="1400" y="3616"/>
                        </a:lnTo>
                        <a:lnTo>
                          <a:pt x="1599" y="3547"/>
                        </a:lnTo>
                        <a:lnTo>
                          <a:pt x="1830" y="3488"/>
                        </a:lnTo>
                        <a:lnTo>
                          <a:pt x="2093" y="3439"/>
                        </a:lnTo>
                        <a:lnTo>
                          <a:pt x="2347" y="3409"/>
                        </a:lnTo>
                        <a:lnTo>
                          <a:pt x="2593" y="3371"/>
                        </a:lnTo>
                        <a:lnTo>
                          <a:pt x="2856" y="3331"/>
                        </a:lnTo>
                        <a:lnTo>
                          <a:pt x="3095" y="3292"/>
                        </a:lnTo>
                        <a:lnTo>
                          <a:pt x="3286" y="3232"/>
                        </a:lnTo>
                        <a:lnTo>
                          <a:pt x="3445" y="3194"/>
                        </a:lnTo>
                        <a:lnTo>
                          <a:pt x="3501" y="3134"/>
                        </a:lnTo>
                        <a:lnTo>
                          <a:pt x="3445" y="3056"/>
                        </a:lnTo>
                        <a:lnTo>
                          <a:pt x="3278" y="2937"/>
                        </a:lnTo>
                        <a:lnTo>
                          <a:pt x="3087" y="2830"/>
                        </a:lnTo>
                        <a:lnTo>
                          <a:pt x="2832" y="2712"/>
                        </a:lnTo>
                        <a:lnTo>
                          <a:pt x="2530" y="2584"/>
                        </a:lnTo>
                        <a:lnTo>
                          <a:pt x="2140" y="2447"/>
                        </a:lnTo>
                        <a:lnTo>
                          <a:pt x="1742" y="2328"/>
                        </a:lnTo>
                        <a:lnTo>
                          <a:pt x="1440" y="2250"/>
                        </a:lnTo>
                        <a:lnTo>
                          <a:pt x="1114" y="2162"/>
                        </a:lnTo>
                        <a:lnTo>
                          <a:pt x="763" y="2053"/>
                        </a:lnTo>
                        <a:lnTo>
                          <a:pt x="445" y="1945"/>
                        </a:lnTo>
                        <a:lnTo>
                          <a:pt x="231" y="1848"/>
                        </a:lnTo>
                        <a:lnTo>
                          <a:pt x="79" y="1729"/>
                        </a:lnTo>
                        <a:lnTo>
                          <a:pt x="23" y="1621"/>
                        </a:lnTo>
                        <a:lnTo>
                          <a:pt x="8" y="1444"/>
                        </a:lnTo>
                        <a:lnTo>
                          <a:pt x="0" y="1287"/>
                        </a:lnTo>
                        <a:lnTo>
                          <a:pt x="8" y="1101"/>
                        </a:lnTo>
                        <a:close/>
                      </a:path>
                    </a:pathLst>
                  </a:custGeom>
                  <a:solidFill>
                    <a:srgbClr val="ABBFA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54" name="Freeform 144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93"/>
                    <a:ext cx="3" cy="1"/>
                  </a:xfrm>
                  <a:custGeom>
                    <a:avLst/>
                    <a:gdLst>
                      <a:gd name="T0" fmla="*/ 0 w 121"/>
                      <a:gd name="T1" fmla="*/ 0 h 149"/>
                      <a:gd name="T2" fmla="*/ 0 w 121"/>
                      <a:gd name="T3" fmla="*/ 0 h 149"/>
                      <a:gd name="T4" fmla="*/ 0 w 121"/>
                      <a:gd name="T5" fmla="*/ 0 h 149"/>
                      <a:gd name="T6" fmla="*/ 0 w 121"/>
                      <a:gd name="T7" fmla="*/ 0 h 149"/>
                      <a:gd name="T8" fmla="*/ 0 w 121"/>
                      <a:gd name="T9" fmla="*/ 0 h 149"/>
                      <a:gd name="T10" fmla="*/ 0 w 121"/>
                      <a:gd name="T11" fmla="*/ 0 h 14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1"/>
                      <a:gd name="T19" fmla="*/ 0 h 149"/>
                      <a:gd name="T20" fmla="*/ 121 w 121"/>
                      <a:gd name="T21" fmla="*/ 149 h 14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1" h="149">
                        <a:moveTo>
                          <a:pt x="23" y="149"/>
                        </a:moveTo>
                        <a:lnTo>
                          <a:pt x="0" y="130"/>
                        </a:lnTo>
                        <a:lnTo>
                          <a:pt x="103" y="3"/>
                        </a:lnTo>
                        <a:lnTo>
                          <a:pt x="106" y="0"/>
                        </a:lnTo>
                        <a:lnTo>
                          <a:pt x="121" y="26"/>
                        </a:lnTo>
                        <a:lnTo>
                          <a:pt x="23" y="14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55" name="Freeform 145"/>
                  <p:cNvSpPr>
                    <a:spLocks noChangeArrowheads="1"/>
                  </p:cNvSpPr>
                  <p:nvPr/>
                </p:nvSpPr>
                <p:spPr bwMode="auto">
                  <a:xfrm>
                    <a:off x="3685" y="90"/>
                    <a:ext cx="5" cy="1"/>
                  </a:xfrm>
                  <a:custGeom>
                    <a:avLst/>
                    <a:gdLst>
                      <a:gd name="T0" fmla="*/ 0 w 165"/>
                      <a:gd name="T1" fmla="*/ 0 h 145"/>
                      <a:gd name="T2" fmla="*/ 0 w 165"/>
                      <a:gd name="T3" fmla="*/ 0 h 145"/>
                      <a:gd name="T4" fmla="*/ 0 w 165"/>
                      <a:gd name="T5" fmla="*/ 0 h 145"/>
                      <a:gd name="T6" fmla="*/ 0 w 165"/>
                      <a:gd name="T7" fmla="*/ 0 h 145"/>
                      <a:gd name="T8" fmla="*/ 0 w 165"/>
                      <a:gd name="T9" fmla="*/ 0 h 145"/>
                      <a:gd name="T10" fmla="*/ 0 w 165"/>
                      <a:gd name="T11" fmla="*/ 0 h 14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5"/>
                      <a:gd name="T19" fmla="*/ 0 h 145"/>
                      <a:gd name="T20" fmla="*/ 165 w 165"/>
                      <a:gd name="T21" fmla="*/ 145 h 14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5" h="145">
                        <a:moveTo>
                          <a:pt x="15" y="145"/>
                        </a:moveTo>
                        <a:lnTo>
                          <a:pt x="0" y="119"/>
                        </a:lnTo>
                        <a:lnTo>
                          <a:pt x="151" y="2"/>
                        </a:lnTo>
                        <a:lnTo>
                          <a:pt x="153" y="0"/>
                        </a:lnTo>
                        <a:lnTo>
                          <a:pt x="165" y="29"/>
                        </a:lnTo>
                        <a:lnTo>
                          <a:pt x="15" y="1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56" name="Freeform 146"/>
                  <p:cNvSpPr>
                    <a:spLocks noChangeArrowheads="1"/>
                  </p:cNvSpPr>
                  <p:nvPr/>
                </p:nvSpPr>
                <p:spPr bwMode="auto">
                  <a:xfrm>
                    <a:off x="3693" y="87"/>
                    <a:ext cx="7" cy="1"/>
                  </a:xfrm>
                  <a:custGeom>
                    <a:avLst/>
                    <a:gdLst>
                      <a:gd name="T0" fmla="*/ 0 w 201"/>
                      <a:gd name="T1" fmla="*/ 0 h 147"/>
                      <a:gd name="T2" fmla="*/ 0 w 201"/>
                      <a:gd name="T3" fmla="*/ 0 h 147"/>
                      <a:gd name="T4" fmla="*/ 0 w 201"/>
                      <a:gd name="T5" fmla="*/ 0 h 147"/>
                      <a:gd name="T6" fmla="*/ 0 w 201"/>
                      <a:gd name="T7" fmla="*/ 0 h 147"/>
                      <a:gd name="T8" fmla="*/ 0 w 201"/>
                      <a:gd name="T9" fmla="*/ 0 h 147"/>
                      <a:gd name="T10" fmla="*/ 0 w 201"/>
                      <a:gd name="T11" fmla="*/ 0 h 14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1"/>
                      <a:gd name="T19" fmla="*/ 0 h 147"/>
                      <a:gd name="T20" fmla="*/ 201 w 201"/>
                      <a:gd name="T21" fmla="*/ 147 h 14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1" h="147">
                        <a:moveTo>
                          <a:pt x="12" y="147"/>
                        </a:moveTo>
                        <a:lnTo>
                          <a:pt x="0" y="118"/>
                        </a:lnTo>
                        <a:lnTo>
                          <a:pt x="190" y="1"/>
                        </a:lnTo>
                        <a:lnTo>
                          <a:pt x="191" y="0"/>
                        </a:lnTo>
                        <a:lnTo>
                          <a:pt x="201" y="31"/>
                        </a:lnTo>
                        <a:lnTo>
                          <a:pt x="12" y="1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57" name="Freeform 147"/>
                  <p:cNvSpPr>
                    <a:spLocks noChangeArrowheads="1"/>
                  </p:cNvSpPr>
                  <p:nvPr/>
                </p:nvSpPr>
                <p:spPr bwMode="auto">
                  <a:xfrm>
                    <a:off x="3702" y="84"/>
                    <a:ext cx="8" cy="1"/>
                  </a:xfrm>
                  <a:custGeom>
                    <a:avLst/>
                    <a:gdLst>
                      <a:gd name="T0" fmla="*/ 0 w 225"/>
                      <a:gd name="T1" fmla="*/ 0 h 139"/>
                      <a:gd name="T2" fmla="*/ 0 w 225"/>
                      <a:gd name="T3" fmla="*/ 0 h 139"/>
                      <a:gd name="T4" fmla="*/ 0 w 225"/>
                      <a:gd name="T5" fmla="*/ 0 h 139"/>
                      <a:gd name="T6" fmla="*/ 0 w 225"/>
                      <a:gd name="T7" fmla="*/ 0 h 139"/>
                      <a:gd name="T8" fmla="*/ 0 w 225"/>
                      <a:gd name="T9" fmla="*/ 0 h 139"/>
                      <a:gd name="T10" fmla="*/ 0 w 225"/>
                      <a:gd name="T11" fmla="*/ 0 h 13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5"/>
                      <a:gd name="T19" fmla="*/ 0 h 139"/>
                      <a:gd name="T20" fmla="*/ 225 w 225"/>
                      <a:gd name="T21" fmla="*/ 139 h 13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5" h="139">
                        <a:moveTo>
                          <a:pt x="10" y="139"/>
                        </a:moveTo>
                        <a:lnTo>
                          <a:pt x="0" y="108"/>
                        </a:lnTo>
                        <a:lnTo>
                          <a:pt x="215" y="0"/>
                        </a:lnTo>
                        <a:lnTo>
                          <a:pt x="216" y="0"/>
                        </a:lnTo>
                        <a:lnTo>
                          <a:pt x="225" y="31"/>
                        </a:lnTo>
                        <a:lnTo>
                          <a:pt x="10" y="1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58" name="Freeform 148"/>
                  <p:cNvSpPr>
                    <a:spLocks noChangeArrowheads="1"/>
                  </p:cNvSpPr>
                  <p:nvPr/>
                </p:nvSpPr>
                <p:spPr bwMode="auto">
                  <a:xfrm>
                    <a:off x="3712" y="80"/>
                    <a:ext cx="11" cy="1"/>
                  </a:xfrm>
                  <a:custGeom>
                    <a:avLst/>
                    <a:gdLst>
                      <a:gd name="T0" fmla="*/ 0 w 287"/>
                      <a:gd name="T1" fmla="*/ 0 h 160"/>
                      <a:gd name="T2" fmla="*/ 0 w 287"/>
                      <a:gd name="T3" fmla="*/ 0 h 160"/>
                      <a:gd name="T4" fmla="*/ 0 w 287"/>
                      <a:gd name="T5" fmla="*/ 0 h 160"/>
                      <a:gd name="T6" fmla="*/ 0 w 287"/>
                      <a:gd name="T7" fmla="*/ 0 h 160"/>
                      <a:gd name="T8" fmla="*/ 0 w 287"/>
                      <a:gd name="T9" fmla="*/ 0 h 160"/>
                      <a:gd name="T10" fmla="*/ 0 w 287"/>
                      <a:gd name="T11" fmla="*/ 0 h 1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7"/>
                      <a:gd name="T19" fmla="*/ 0 h 160"/>
                      <a:gd name="T20" fmla="*/ 287 w 287"/>
                      <a:gd name="T21" fmla="*/ 160 h 1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7" h="160">
                        <a:moveTo>
                          <a:pt x="9" y="160"/>
                        </a:moveTo>
                        <a:lnTo>
                          <a:pt x="0" y="129"/>
                        </a:lnTo>
                        <a:lnTo>
                          <a:pt x="278" y="1"/>
                        </a:lnTo>
                        <a:lnTo>
                          <a:pt x="280" y="0"/>
                        </a:lnTo>
                        <a:lnTo>
                          <a:pt x="287" y="32"/>
                        </a:lnTo>
                        <a:lnTo>
                          <a:pt x="9" y="16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59" name="Freeform 149"/>
                  <p:cNvSpPr>
                    <a:spLocks noChangeArrowheads="1"/>
                  </p:cNvSpPr>
                  <p:nvPr/>
                </p:nvSpPr>
                <p:spPr bwMode="auto">
                  <a:xfrm>
                    <a:off x="3726" y="77"/>
                    <a:ext cx="16" cy="1"/>
                  </a:xfrm>
                  <a:custGeom>
                    <a:avLst/>
                    <a:gdLst>
                      <a:gd name="T0" fmla="*/ 0 w 387"/>
                      <a:gd name="T1" fmla="*/ 0 h 150"/>
                      <a:gd name="T2" fmla="*/ 0 w 387"/>
                      <a:gd name="T3" fmla="*/ 0 h 150"/>
                      <a:gd name="T4" fmla="*/ 0 w 387"/>
                      <a:gd name="T5" fmla="*/ 0 h 150"/>
                      <a:gd name="T6" fmla="*/ 0 w 387"/>
                      <a:gd name="T7" fmla="*/ 0 h 150"/>
                      <a:gd name="T8" fmla="*/ 0 w 387"/>
                      <a:gd name="T9" fmla="*/ 0 h 150"/>
                      <a:gd name="T10" fmla="*/ 0 w 387"/>
                      <a:gd name="T11" fmla="*/ 0 h 1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87"/>
                      <a:gd name="T19" fmla="*/ 0 h 150"/>
                      <a:gd name="T20" fmla="*/ 387 w 387"/>
                      <a:gd name="T21" fmla="*/ 150 h 15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87" h="150">
                        <a:moveTo>
                          <a:pt x="7" y="150"/>
                        </a:moveTo>
                        <a:lnTo>
                          <a:pt x="0" y="118"/>
                        </a:lnTo>
                        <a:lnTo>
                          <a:pt x="382" y="0"/>
                        </a:lnTo>
                        <a:lnTo>
                          <a:pt x="383" y="0"/>
                        </a:lnTo>
                        <a:lnTo>
                          <a:pt x="387" y="33"/>
                        </a:lnTo>
                        <a:lnTo>
                          <a:pt x="7" y="1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60" name="Freeform 150"/>
                  <p:cNvSpPr>
                    <a:spLocks noChangeArrowheads="1"/>
                  </p:cNvSpPr>
                  <p:nvPr/>
                </p:nvSpPr>
                <p:spPr bwMode="auto">
                  <a:xfrm>
                    <a:off x="3745" y="75"/>
                    <a:ext cx="14" cy="0"/>
                  </a:xfrm>
                  <a:custGeom>
                    <a:avLst/>
                    <a:gdLst>
                      <a:gd name="T0" fmla="*/ 0 w 354"/>
                      <a:gd name="T1" fmla="*/ 0 h 102"/>
                      <a:gd name="T2" fmla="*/ 0 w 354"/>
                      <a:gd name="T3" fmla="*/ 0 h 102"/>
                      <a:gd name="T4" fmla="*/ 0 w 354"/>
                      <a:gd name="T5" fmla="*/ 0 h 102"/>
                      <a:gd name="T6" fmla="*/ 0 w 354"/>
                      <a:gd name="T7" fmla="*/ 0 h 102"/>
                      <a:gd name="T8" fmla="*/ 0 w 354"/>
                      <a:gd name="T9" fmla="*/ 0 h 102"/>
                      <a:gd name="T10" fmla="*/ 0 w 354"/>
                      <a:gd name="T11" fmla="*/ 0 h 10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4"/>
                      <a:gd name="T19" fmla="*/ 0 h 102"/>
                      <a:gd name="T20" fmla="*/ 354 w 354"/>
                      <a:gd name="T21" fmla="*/ 0 h 10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4" h="102">
                        <a:moveTo>
                          <a:pt x="4" y="102"/>
                        </a:moveTo>
                        <a:lnTo>
                          <a:pt x="0" y="69"/>
                        </a:lnTo>
                        <a:lnTo>
                          <a:pt x="350" y="0"/>
                        </a:lnTo>
                        <a:lnTo>
                          <a:pt x="354" y="34"/>
                        </a:lnTo>
                        <a:lnTo>
                          <a:pt x="4" y="10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61" name="Freeform 151"/>
                  <p:cNvSpPr>
                    <a:spLocks noChangeArrowheads="1"/>
                  </p:cNvSpPr>
                  <p:nvPr/>
                </p:nvSpPr>
                <p:spPr bwMode="auto">
                  <a:xfrm>
                    <a:off x="3763" y="73"/>
                    <a:ext cx="17" cy="0"/>
                  </a:xfrm>
                  <a:custGeom>
                    <a:avLst/>
                    <a:gdLst>
                      <a:gd name="T0" fmla="*/ 0 w 408"/>
                      <a:gd name="T1" fmla="*/ 0 h 92"/>
                      <a:gd name="T2" fmla="*/ 0 w 408"/>
                      <a:gd name="T3" fmla="*/ 0 h 92"/>
                      <a:gd name="T4" fmla="*/ 0 w 408"/>
                      <a:gd name="T5" fmla="*/ 0 h 92"/>
                      <a:gd name="T6" fmla="*/ 0 w 408"/>
                      <a:gd name="T7" fmla="*/ 0 h 92"/>
                      <a:gd name="T8" fmla="*/ 0 w 408"/>
                      <a:gd name="T9" fmla="*/ 0 h 92"/>
                      <a:gd name="T10" fmla="*/ 0 w 408"/>
                      <a:gd name="T11" fmla="*/ 0 h 9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8"/>
                      <a:gd name="T19" fmla="*/ 0 h 92"/>
                      <a:gd name="T20" fmla="*/ 408 w 408"/>
                      <a:gd name="T21" fmla="*/ 0 h 9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8" h="92">
                        <a:moveTo>
                          <a:pt x="4" y="92"/>
                        </a:moveTo>
                        <a:lnTo>
                          <a:pt x="0" y="58"/>
                        </a:lnTo>
                        <a:lnTo>
                          <a:pt x="406" y="0"/>
                        </a:lnTo>
                        <a:lnTo>
                          <a:pt x="407" y="0"/>
                        </a:lnTo>
                        <a:lnTo>
                          <a:pt x="408" y="32"/>
                        </a:lnTo>
                        <a:lnTo>
                          <a:pt x="4" y="9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62" name="Freeform 152"/>
                  <p:cNvSpPr>
                    <a:spLocks noChangeArrowheads="1"/>
                  </p:cNvSpPr>
                  <p:nvPr/>
                </p:nvSpPr>
                <p:spPr bwMode="auto">
                  <a:xfrm>
                    <a:off x="3783" y="73"/>
                    <a:ext cx="17" cy="0"/>
                  </a:xfrm>
                  <a:custGeom>
                    <a:avLst/>
                    <a:gdLst>
                      <a:gd name="T0" fmla="*/ 0 w 407"/>
                      <a:gd name="T1" fmla="*/ 0 h 42"/>
                      <a:gd name="T2" fmla="*/ 0 w 407"/>
                      <a:gd name="T3" fmla="*/ 0 h 42"/>
                      <a:gd name="T4" fmla="*/ 0 w 407"/>
                      <a:gd name="T5" fmla="*/ 0 h 42"/>
                      <a:gd name="T6" fmla="*/ 0 w 407"/>
                      <a:gd name="T7" fmla="*/ 0 h 42"/>
                      <a:gd name="T8" fmla="*/ 0 w 407"/>
                      <a:gd name="T9" fmla="*/ 0 h 42"/>
                      <a:gd name="T10" fmla="*/ 0 w 407"/>
                      <a:gd name="T11" fmla="*/ 0 h 4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7"/>
                      <a:gd name="T19" fmla="*/ 0 h 42"/>
                      <a:gd name="T20" fmla="*/ 407 w 407"/>
                      <a:gd name="T21" fmla="*/ 0 h 4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7" h="42">
                        <a:moveTo>
                          <a:pt x="1" y="42"/>
                        </a:moveTo>
                        <a:lnTo>
                          <a:pt x="0" y="10"/>
                        </a:lnTo>
                        <a:lnTo>
                          <a:pt x="406" y="0"/>
                        </a:lnTo>
                        <a:lnTo>
                          <a:pt x="407" y="0"/>
                        </a:lnTo>
                        <a:lnTo>
                          <a:pt x="406" y="32"/>
                        </a:lnTo>
                        <a:lnTo>
                          <a:pt x="1" y="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63" name="Freeform 153"/>
                  <p:cNvSpPr>
                    <a:spLocks noChangeArrowheads="1"/>
                  </p:cNvSpPr>
                  <p:nvPr/>
                </p:nvSpPr>
                <p:spPr bwMode="auto">
                  <a:xfrm>
                    <a:off x="3803" y="73"/>
                    <a:ext cx="19" cy="0"/>
                  </a:xfrm>
                  <a:custGeom>
                    <a:avLst/>
                    <a:gdLst>
                      <a:gd name="T0" fmla="*/ 0 w 455"/>
                      <a:gd name="T1" fmla="*/ 0 h 52"/>
                      <a:gd name="T2" fmla="*/ 0 w 455"/>
                      <a:gd name="T3" fmla="*/ 0 h 52"/>
                      <a:gd name="T4" fmla="*/ 0 w 455"/>
                      <a:gd name="T5" fmla="*/ 0 h 52"/>
                      <a:gd name="T6" fmla="*/ 0 w 455"/>
                      <a:gd name="T7" fmla="*/ 0 h 52"/>
                      <a:gd name="T8" fmla="*/ 0 w 455"/>
                      <a:gd name="T9" fmla="*/ 0 h 52"/>
                      <a:gd name="T10" fmla="*/ 0 w 455"/>
                      <a:gd name="T11" fmla="*/ 0 h 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55"/>
                      <a:gd name="T19" fmla="*/ 0 h 52"/>
                      <a:gd name="T20" fmla="*/ 455 w 455"/>
                      <a:gd name="T21" fmla="*/ 0 h 5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55" h="52">
                        <a:moveTo>
                          <a:pt x="0" y="32"/>
                        </a:moveTo>
                        <a:lnTo>
                          <a:pt x="1" y="0"/>
                        </a:lnTo>
                        <a:lnTo>
                          <a:pt x="454" y="20"/>
                        </a:lnTo>
                        <a:lnTo>
                          <a:pt x="455" y="20"/>
                        </a:lnTo>
                        <a:lnTo>
                          <a:pt x="453" y="5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64" name="Freeform 154"/>
                  <p:cNvSpPr>
                    <a:spLocks noChangeArrowheads="1"/>
                  </p:cNvSpPr>
                  <p:nvPr/>
                </p:nvSpPr>
                <p:spPr bwMode="auto">
                  <a:xfrm>
                    <a:off x="3825" y="73"/>
                    <a:ext cx="14" cy="0"/>
                  </a:xfrm>
                  <a:custGeom>
                    <a:avLst/>
                    <a:gdLst>
                      <a:gd name="T0" fmla="*/ 0 w 345"/>
                      <a:gd name="T1" fmla="*/ 0 h 72"/>
                      <a:gd name="T2" fmla="*/ 0 w 345"/>
                      <a:gd name="T3" fmla="*/ 0 h 72"/>
                      <a:gd name="T4" fmla="*/ 0 w 345"/>
                      <a:gd name="T5" fmla="*/ 0 h 72"/>
                      <a:gd name="T6" fmla="*/ 0 w 345"/>
                      <a:gd name="T7" fmla="*/ 0 h 72"/>
                      <a:gd name="T8" fmla="*/ 0 w 345"/>
                      <a:gd name="T9" fmla="*/ 0 h 72"/>
                      <a:gd name="T10" fmla="*/ 0 w 345"/>
                      <a:gd name="T11" fmla="*/ 0 h 7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5"/>
                      <a:gd name="T19" fmla="*/ 0 h 72"/>
                      <a:gd name="T20" fmla="*/ 345 w 345"/>
                      <a:gd name="T21" fmla="*/ 0 h 7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5" h="72">
                        <a:moveTo>
                          <a:pt x="0" y="32"/>
                        </a:moveTo>
                        <a:lnTo>
                          <a:pt x="2" y="0"/>
                        </a:lnTo>
                        <a:lnTo>
                          <a:pt x="344" y="38"/>
                        </a:lnTo>
                        <a:lnTo>
                          <a:pt x="345" y="38"/>
                        </a:lnTo>
                        <a:lnTo>
                          <a:pt x="341" y="7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65" name="Freeform 155"/>
                  <p:cNvSpPr>
                    <a:spLocks noChangeArrowheads="1"/>
                  </p:cNvSpPr>
                  <p:nvPr/>
                </p:nvSpPr>
                <p:spPr bwMode="auto">
                  <a:xfrm>
                    <a:off x="3842" y="75"/>
                    <a:ext cx="15" cy="0"/>
                  </a:xfrm>
                  <a:custGeom>
                    <a:avLst/>
                    <a:gdLst>
                      <a:gd name="T0" fmla="*/ 0 w 370"/>
                      <a:gd name="T1" fmla="*/ 0 h 102"/>
                      <a:gd name="T2" fmla="*/ 0 w 370"/>
                      <a:gd name="T3" fmla="*/ 0 h 102"/>
                      <a:gd name="T4" fmla="*/ 0 w 370"/>
                      <a:gd name="T5" fmla="*/ 0 h 102"/>
                      <a:gd name="T6" fmla="*/ 0 w 370"/>
                      <a:gd name="T7" fmla="*/ 0 h 102"/>
                      <a:gd name="T8" fmla="*/ 0 w 370"/>
                      <a:gd name="T9" fmla="*/ 0 h 102"/>
                      <a:gd name="T10" fmla="*/ 0 w 370"/>
                      <a:gd name="T11" fmla="*/ 0 h 10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70"/>
                      <a:gd name="T19" fmla="*/ 0 h 102"/>
                      <a:gd name="T20" fmla="*/ 370 w 370"/>
                      <a:gd name="T21" fmla="*/ 0 h 10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70" h="102">
                        <a:moveTo>
                          <a:pt x="0" y="34"/>
                        </a:moveTo>
                        <a:lnTo>
                          <a:pt x="4" y="0"/>
                        </a:lnTo>
                        <a:lnTo>
                          <a:pt x="370" y="70"/>
                        </a:lnTo>
                        <a:lnTo>
                          <a:pt x="365" y="102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66" name="Freeform 156"/>
                  <p:cNvSpPr>
                    <a:spLocks noChangeArrowheads="1"/>
                  </p:cNvSpPr>
                  <p:nvPr/>
                </p:nvSpPr>
                <p:spPr bwMode="auto">
                  <a:xfrm>
                    <a:off x="3860" y="77"/>
                    <a:ext cx="14" cy="0"/>
                  </a:xfrm>
                  <a:custGeom>
                    <a:avLst/>
                    <a:gdLst>
                      <a:gd name="T0" fmla="*/ 0 w 348"/>
                      <a:gd name="T1" fmla="*/ 0 h 120"/>
                      <a:gd name="T2" fmla="*/ 0 w 348"/>
                      <a:gd name="T3" fmla="*/ 0 h 120"/>
                      <a:gd name="T4" fmla="*/ 0 w 348"/>
                      <a:gd name="T5" fmla="*/ 0 h 120"/>
                      <a:gd name="T6" fmla="*/ 0 w 348"/>
                      <a:gd name="T7" fmla="*/ 0 h 120"/>
                      <a:gd name="T8" fmla="*/ 0 w 348"/>
                      <a:gd name="T9" fmla="*/ 0 h 120"/>
                      <a:gd name="T10" fmla="*/ 0 w 348"/>
                      <a:gd name="T11" fmla="*/ 0 h 1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8"/>
                      <a:gd name="T19" fmla="*/ 0 h 120"/>
                      <a:gd name="T20" fmla="*/ 348 w 348"/>
                      <a:gd name="T21" fmla="*/ 0 h 12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8" h="120">
                        <a:moveTo>
                          <a:pt x="0" y="32"/>
                        </a:moveTo>
                        <a:lnTo>
                          <a:pt x="5" y="0"/>
                        </a:lnTo>
                        <a:lnTo>
                          <a:pt x="348" y="89"/>
                        </a:lnTo>
                        <a:lnTo>
                          <a:pt x="342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67" name="Freeform 157"/>
                  <p:cNvSpPr>
                    <a:spLocks noChangeArrowheads="1"/>
                  </p:cNvSpPr>
                  <p:nvPr/>
                </p:nvSpPr>
                <p:spPr bwMode="auto">
                  <a:xfrm>
                    <a:off x="3877" y="79"/>
                    <a:ext cx="11" cy="0"/>
                  </a:xfrm>
                  <a:custGeom>
                    <a:avLst/>
                    <a:gdLst>
                      <a:gd name="T0" fmla="*/ 0 w 278"/>
                      <a:gd name="T1" fmla="*/ 0 h 119"/>
                      <a:gd name="T2" fmla="*/ 0 w 278"/>
                      <a:gd name="T3" fmla="*/ 0 h 119"/>
                      <a:gd name="T4" fmla="*/ 0 w 278"/>
                      <a:gd name="T5" fmla="*/ 0 h 119"/>
                      <a:gd name="T6" fmla="*/ 0 w 278"/>
                      <a:gd name="T7" fmla="*/ 0 h 119"/>
                      <a:gd name="T8" fmla="*/ 0 w 278"/>
                      <a:gd name="T9" fmla="*/ 0 h 119"/>
                      <a:gd name="T10" fmla="*/ 0 w 278"/>
                      <a:gd name="T11" fmla="*/ 0 h 11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78"/>
                      <a:gd name="T19" fmla="*/ 0 h 119"/>
                      <a:gd name="T20" fmla="*/ 278 w 278"/>
                      <a:gd name="T21" fmla="*/ 0 h 11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78" h="119">
                        <a:moveTo>
                          <a:pt x="0" y="31"/>
                        </a:moveTo>
                        <a:lnTo>
                          <a:pt x="6" y="0"/>
                        </a:lnTo>
                        <a:lnTo>
                          <a:pt x="277" y="88"/>
                        </a:lnTo>
                        <a:lnTo>
                          <a:pt x="278" y="89"/>
                        </a:lnTo>
                        <a:lnTo>
                          <a:pt x="270" y="119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68" name="Freeform 158"/>
                  <p:cNvSpPr>
                    <a:spLocks noChangeArrowheads="1"/>
                  </p:cNvSpPr>
                  <p:nvPr/>
                </p:nvSpPr>
                <p:spPr bwMode="auto">
                  <a:xfrm>
                    <a:off x="3890" y="81"/>
                    <a:ext cx="13" cy="2"/>
                  </a:xfrm>
                  <a:custGeom>
                    <a:avLst/>
                    <a:gdLst>
                      <a:gd name="T0" fmla="*/ 0 w 328"/>
                      <a:gd name="T1" fmla="*/ 0 h 177"/>
                      <a:gd name="T2" fmla="*/ 0 w 328"/>
                      <a:gd name="T3" fmla="*/ 0 h 177"/>
                      <a:gd name="T4" fmla="*/ 0 w 328"/>
                      <a:gd name="T5" fmla="*/ 0 h 177"/>
                      <a:gd name="T6" fmla="*/ 0 w 328"/>
                      <a:gd name="T7" fmla="*/ 0 h 177"/>
                      <a:gd name="T8" fmla="*/ 0 w 328"/>
                      <a:gd name="T9" fmla="*/ 0 h 177"/>
                      <a:gd name="T10" fmla="*/ 0 w 328"/>
                      <a:gd name="T11" fmla="*/ 0 h 17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8"/>
                      <a:gd name="T19" fmla="*/ 0 h 177"/>
                      <a:gd name="T20" fmla="*/ 328 w 328"/>
                      <a:gd name="T21" fmla="*/ 177 h 17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8" h="177">
                        <a:moveTo>
                          <a:pt x="0" y="30"/>
                        </a:moveTo>
                        <a:lnTo>
                          <a:pt x="8" y="0"/>
                        </a:lnTo>
                        <a:lnTo>
                          <a:pt x="327" y="147"/>
                        </a:lnTo>
                        <a:lnTo>
                          <a:pt x="328" y="147"/>
                        </a:lnTo>
                        <a:lnTo>
                          <a:pt x="317" y="177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69" name="Freeform 159"/>
                  <p:cNvSpPr>
                    <a:spLocks noChangeArrowheads="1"/>
                  </p:cNvSpPr>
                  <p:nvPr/>
                </p:nvSpPr>
                <p:spPr bwMode="auto">
                  <a:xfrm>
                    <a:off x="3906" y="86"/>
                    <a:ext cx="17" cy="4"/>
                  </a:xfrm>
                  <a:custGeom>
                    <a:avLst/>
                    <a:gdLst>
                      <a:gd name="T0" fmla="*/ 0 w 396"/>
                      <a:gd name="T1" fmla="*/ 0 h 253"/>
                      <a:gd name="T2" fmla="*/ 0 w 396"/>
                      <a:gd name="T3" fmla="*/ 0 h 253"/>
                      <a:gd name="T4" fmla="*/ 0 w 396"/>
                      <a:gd name="T5" fmla="*/ 0 h 253"/>
                      <a:gd name="T6" fmla="*/ 0 w 396"/>
                      <a:gd name="T7" fmla="*/ 0 h 253"/>
                      <a:gd name="T8" fmla="*/ 0 w 396"/>
                      <a:gd name="T9" fmla="*/ 0 h 253"/>
                      <a:gd name="T10" fmla="*/ 0 w 396"/>
                      <a:gd name="T11" fmla="*/ 0 h 2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96"/>
                      <a:gd name="T19" fmla="*/ 0 h 253"/>
                      <a:gd name="T20" fmla="*/ 396 w 396"/>
                      <a:gd name="T21" fmla="*/ 253 h 25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96" h="253">
                        <a:moveTo>
                          <a:pt x="0" y="30"/>
                        </a:moveTo>
                        <a:lnTo>
                          <a:pt x="11" y="0"/>
                        </a:lnTo>
                        <a:lnTo>
                          <a:pt x="393" y="226"/>
                        </a:lnTo>
                        <a:lnTo>
                          <a:pt x="396" y="253"/>
                        </a:lnTo>
                        <a:lnTo>
                          <a:pt x="363" y="245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70" name="Freeform 160"/>
                  <p:cNvSpPr>
                    <a:spLocks noChangeArrowheads="1"/>
                  </p:cNvSpPr>
                  <p:nvPr/>
                </p:nvSpPr>
                <p:spPr bwMode="auto">
                  <a:xfrm>
                    <a:off x="3906" y="93"/>
                    <a:ext cx="17" cy="9"/>
                  </a:xfrm>
                  <a:custGeom>
                    <a:avLst/>
                    <a:gdLst>
                      <a:gd name="T0" fmla="*/ 0 w 401"/>
                      <a:gd name="T1" fmla="*/ 0 h 419"/>
                      <a:gd name="T2" fmla="*/ 0 w 401"/>
                      <a:gd name="T3" fmla="*/ 0 h 419"/>
                      <a:gd name="T4" fmla="*/ 0 w 401"/>
                      <a:gd name="T5" fmla="*/ 0 h 419"/>
                      <a:gd name="T6" fmla="*/ 0 w 401"/>
                      <a:gd name="T7" fmla="*/ 0 h 419"/>
                      <a:gd name="T8" fmla="*/ 0 w 401"/>
                      <a:gd name="T9" fmla="*/ 0 h 419"/>
                      <a:gd name="T10" fmla="*/ 0 w 401"/>
                      <a:gd name="T11" fmla="*/ 0 h 41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1"/>
                      <a:gd name="T19" fmla="*/ 0 h 419"/>
                      <a:gd name="T20" fmla="*/ 401 w 401"/>
                      <a:gd name="T21" fmla="*/ 419 h 41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1" h="419">
                        <a:moveTo>
                          <a:pt x="368" y="0"/>
                        </a:moveTo>
                        <a:lnTo>
                          <a:pt x="401" y="8"/>
                        </a:lnTo>
                        <a:lnTo>
                          <a:pt x="29" y="410"/>
                        </a:lnTo>
                        <a:lnTo>
                          <a:pt x="0" y="419"/>
                        </a:lnTo>
                        <a:lnTo>
                          <a:pt x="1" y="397"/>
                        </a:lnTo>
                        <a:lnTo>
                          <a:pt x="36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71" name="Freeform 161"/>
                  <p:cNvSpPr>
                    <a:spLocks noChangeArrowheads="1"/>
                  </p:cNvSpPr>
                  <p:nvPr/>
                </p:nvSpPr>
                <p:spPr bwMode="auto">
                  <a:xfrm>
                    <a:off x="3906" y="104"/>
                    <a:ext cx="18" cy="13"/>
                  </a:xfrm>
                  <a:custGeom>
                    <a:avLst/>
                    <a:gdLst>
                      <a:gd name="T0" fmla="*/ 0 w 433"/>
                      <a:gd name="T1" fmla="*/ 0 h 581"/>
                      <a:gd name="T2" fmla="*/ 0 w 433"/>
                      <a:gd name="T3" fmla="*/ 0 h 581"/>
                      <a:gd name="T4" fmla="*/ 0 w 433"/>
                      <a:gd name="T5" fmla="*/ 0 h 581"/>
                      <a:gd name="T6" fmla="*/ 0 w 433"/>
                      <a:gd name="T7" fmla="*/ 0 h 581"/>
                      <a:gd name="T8" fmla="*/ 0 w 433"/>
                      <a:gd name="T9" fmla="*/ 0 h 581"/>
                      <a:gd name="T10" fmla="*/ 0 w 433"/>
                      <a:gd name="T11" fmla="*/ 0 h 58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33"/>
                      <a:gd name="T19" fmla="*/ 0 h 581"/>
                      <a:gd name="T20" fmla="*/ 433 w 433"/>
                      <a:gd name="T21" fmla="*/ 581 h 58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33" h="581">
                        <a:moveTo>
                          <a:pt x="0" y="9"/>
                        </a:moveTo>
                        <a:lnTo>
                          <a:pt x="29" y="0"/>
                        </a:lnTo>
                        <a:lnTo>
                          <a:pt x="433" y="558"/>
                        </a:lnTo>
                        <a:lnTo>
                          <a:pt x="432" y="581"/>
                        </a:lnTo>
                        <a:lnTo>
                          <a:pt x="405" y="566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72" name="Freeform 162"/>
                  <p:cNvSpPr>
                    <a:spLocks noChangeArrowheads="1"/>
                  </p:cNvSpPr>
                  <p:nvPr/>
                </p:nvSpPr>
                <p:spPr bwMode="auto">
                  <a:xfrm>
                    <a:off x="3924" y="120"/>
                    <a:ext cx="0" cy="0"/>
                  </a:xfrm>
                  <a:custGeom>
                    <a:avLst/>
                    <a:gdLst>
                      <a:gd name="T0" fmla="*/ 0 w 66"/>
                      <a:gd name="T1" fmla="*/ 0 h 65"/>
                      <a:gd name="T2" fmla="*/ 0 w 66"/>
                      <a:gd name="T3" fmla="*/ 0 h 65"/>
                      <a:gd name="T4" fmla="*/ 0 w 66"/>
                      <a:gd name="T5" fmla="*/ 0 h 65"/>
                      <a:gd name="T6" fmla="*/ 0 w 66"/>
                      <a:gd name="T7" fmla="*/ 0 h 65"/>
                      <a:gd name="T8" fmla="*/ 0 w 66"/>
                      <a:gd name="T9" fmla="*/ 0 h 65"/>
                      <a:gd name="T10" fmla="*/ 0 w 66"/>
                      <a:gd name="T11" fmla="*/ 0 h 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6"/>
                      <a:gd name="T19" fmla="*/ 0 h 65"/>
                      <a:gd name="T20" fmla="*/ 66 w 66"/>
                      <a:gd name="T21" fmla="*/ 65 h 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6" h="65">
                        <a:moveTo>
                          <a:pt x="39" y="0"/>
                        </a:moveTo>
                        <a:lnTo>
                          <a:pt x="66" y="15"/>
                        </a:lnTo>
                        <a:lnTo>
                          <a:pt x="19" y="65"/>
                        </a:lnTo>
                        <a:lnTo>
                          <a:pt x="0" y="62"/>
                        </a:lnTo>
                        <a:lnTo>
                          <a:pt x="11" y="29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73" name="Freeform 163"/>
                  <p:cNvSpPr>
                    <a:spLocks noChangeArrowheads="1"/>
                  </p:cNvSpPr>
                  <p:nvPr/>
                </p:nvSpPr>
                <p:spPr bwMode="auto">
                  <a:xfrm>
                    <a:off x="3914" y="113"/>
                    <a:ext cx="8" cy="5"/>
                  </a:xfrm>
                  <a:custGeom>
                    <a:avLst/>
                    <a:gdLst>
                      <a:gd name="T0" fmla="*/ 0 w 221"/>
                      <a:gd name="T1" fmla="*/ 0 h 306"/>
                      <a:gd name="T2" fmla="*/ 0 w 221"/>
                      <a:gd name="T3" fmla="*/ 0 h 306"/>
                      <a:gd name="T4" fmla="*/ 0 w 221"/>
                      <a:gd name="T5" fmla="*/ 0 h 306"/>
                      <a:gd name="T6" fmla="*/ 0 w 221"/>
                      <a:gd name="T7" fmla="*/ 0 h 306"/>
                      <a:gd name="T8" fmla="*/ 0 w 221"/>
                      <a:gd name="T9" fmla="*/ 0 h 306"/>
                      <a:gd name="T10" fmla="*/ 0 w 221"/>
                      <a:gd name="T11" fmla="*/ 0 h 306"/>
                      <a:gd name="T12" fmla="*/ 0 w 221"/>
                      <a:gd name="T13" fmla="*/ 0 h 30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1"/>
                      <a:gd name="T22" fmla="*/ 0 h 306"/>
                      <a:gd name="T23" fmla="*/ 221 w 221"/>
                      <a:gd name="T24" fmla="*/ 306 h 30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1" h="306">
                        <a:moveTo>
                          <a:pt x="221" y="273"/>
                        </a:moveTo>
                        <a:lnTo>
                          <a:pt x="210" y="306"/>
                        </a:lnTo>
                        <a:lnTo>
                          <a:pt x="3" y="21"/>
                        </a:lnTo>
                        <a:lnTo>
                          <a:pt x="13" y="10"/>
                        </a:lnTo>
                        <a:lnTo>
                          <a:pt x="0" y="16"/>
                        </a:lnTo>
                        <a:lnTo>
                          <a:pt x="23" y="0"/>
                        </a:lnTo>
                        <a:lnTo>
                          <a:pt x="221" y="2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74" name="Freeform 164"/>
                  <p:cNvSpPr>
                    <a:spLocks noChangeArrowheads="1"/>
                  </p:cNvSpPr>
                  <p:nvPr/>
                </p:nvSpPr>
                <p:spPr bwMode="auto">
                  <a:xfrm>
                    <a:off x="3914" y="113"/>
                    <a:ext cx="0" cy="1"/>
                  </a:xfrm>
                  <a:custGeom>
                    <a:avLst/>
                    <a:gdLst>
                      <a:gd name="T0" fmla="*/ 0 w 57"/>
                      <a:gd name="T1" fmla="*/ 0 h 134"/>
                      <a:gd name="T2" fmla="*/ 0 w 57"/>
                      <a:gd name="T3" fmla="*/ 0 h 134"/>
                      <a:gd name="T4" fmla="*/ 0 w 57"/>
                      <a:gd name="T5" fmla="*/ 0 h 134"/>
                      <a:gd name="T6" fmla="*/ 0 w 57"/>
                      <a:gd name="T7" fmla="*/ 0 h 134"/>
                      <a:gd name="T8" fmla="*/ 0 w 57"/>
                      <a:gd name="T9" fmla="*/ 0 h 134"/>
                      <a:gd name="T10" fmla="*/ 0 w 57"/>
                      <a:gd name="T11" fmla="*/ 0 h 134"/>
                      <a:gd name="T12" fmla="*/ 0 w 57"/>
                      <a:gd name="T13" fmla="*/ 0 h 134"/>
                      <a:gd name="T14" fmla="*/ 0 w 57"/>
                      <a:gd name="T15" fmla="*/ 0 h 13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7"/>
                      <a:gd name="T25" fmla="*/ 0 h 134"/>
                      <a:gd name="T26" fmla="*/ 0 w 57"/>
                      <a:gd name="T27" fmla="*/ 134 h 13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7" h="134">
                        <a:moveTo>
                          <a:pt x="0" y="11"/>
                        </a:moveTo>
                        <a:lnTo>
                          <a:pt x="13" y="5"/>
                        </a:lnTo>
                        <a:lnTo>
                          <a:pt x="25" y="0"/>
                        </a:lnTo>
                        <a:lnTo>
                          <a:pt x="57" y="118"/>
                        </a:lnTo>
                        <a:lnTo>
                          <a:pt x="35" y="134"/>
                        </a:lnTo>
                        <a:lnTo>
                          <a:pt x="44" y="124"/>
                        </a:lnTo>
                        <a:lnTo>
                          <a:pt x="32" y="129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75" name="Freeform 165"/>
                  <p:cNvSpPr>
                    <a:spLocks noChangeArrowheads="1"/>
                  </p:cNvSpPr>
                  <p:nvPr/>
                </p:nvSpPr>
                <p:spPr bwMode="auto">
                  <a:xfrm>
                    <a:off x="3902" y="106"/>
                    <a:ext cx="11" cy="8"/>
                  </a:xfrm>
                  <a:custGeom>
                    <a:avLst/>
                    <a:gdLst>
                      <a:gd name="T0" fmla="*/ 0 w 288"/>
                      <a:gd name="T1" fmla="*/ 0 h 396"/>
                      <a:gd name="T2" fmla="*/ 0 w 288"/>
                      <a:gd name="T3" fmla="*/ 0 h 396"/>
                      <a:gd name="T4" fmla="*/ 0 w 288"/>
                      <a:gd name="T5" fmla="*/ 0 h 396"/>
                      <a:gd name="T6" fmla="*/ 0 w 288"/>
                      <a:gd name="T7" fmla="*/ 0 h 396"/>
                      <a:gd name="T8" fmla="*/ 0 w 288"/>
                      <a:gd name="T9" fmla="*/ 0 h 396"/>
                      <a:gd name="T10" fmla="*/ 0 w 288"/>
                      <a:gd name="T11" fmla="*/ 0 h 396"/>
                      <a:gd name="T12" fmla="*/ 0 w 288"/>
                      <a:gd name="T13" fmla="*/ 0 h 39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8"/>
                      <a:gd name="T22" fmla="*/ 0 h 396"/>
                      <a:gd name="T23" fmla="*/ 288 w 288"/>
                      <a:gd name="T24" fmla="*/ 396 h 39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8" h="396">
                        <a:moveTo>
                          <a:pt x="288" y="375"/>
                        </a:moveTo>
                        <a:lnTo>
                          <a:pt x="278" y="386"/>
                        </a:lnTo>
                        <a:lnTo>
                          <a:pt x="269" y="396"/>
                        </a:lnTo>
                        <a:lnTo>
                          <a:pt x="8" y="36"/>
                        </a:lnTo>
                        <a:lnTo>
                          <a:pt x="0" y="0"/>
                        </a:lnTo>
                        <a:lnTo>
                          <a:pt x="19" y="1"/>
                        </a:lnTo>
                        <a:lnTo>
                          <a:pt x="288" y="3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76" name="Freeform 166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106"/>
                    <a:ext cx="3" cy="2"/>
                  </a:xfrm>
                  <a:custGeom>
                    <a:avLst/>
                    <a:gdLst>
                      <a:gd name="T0" fmla="*/ 0 w 132"/>
                      <a:gd name="T1" fmla="*/ 0 h 174"/>
                      <a:gd name="T2" fmla="*/ 0 w 132"/>
                      <a:gd name="T3" fmla="*/ 0 h 174"/>
                      <a:gd name="T4" fmla="*/ 0 w 132"/>
                      <a:gd name="T5" fmla="*/ 0 h 174"/>
                      <a:gd name="T6" fmla="*/ 0 w 132"/>
                      <a:gd name="T7" fmla="*/ 0 h 174"/>
                      <a:gd name="T8" fmla="*/ 0 w 132"/>
                      <a:gd name="T9" fmla="*/ 0 h 174"/>
                      <a:gd name="T10" fmla="*/ 0 w 132"/>
                      <a:gd name="T11" fmla="*/ 0 h 17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32"/>
                      <a:gd name="T19" fmla="*/ 0 h 174"/>
                      <a:gd name="T20" fmla="*/ 132 w 132"/>
                      <a:gd name="T21" fmla="*/ 174 h 17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32" h="174">
                        <a:moveTo>
                          <a:pt x="124" y="0"/>
                        </a:moveTo>
                        <a:lnTo>
                          <a:pt x="132" y="36"/>
                        </a:lnTo>
                        <a:lnTo>
                          <a:pt x="14" y="172"/>
                        </a:lnTo>
                        <a:lnTo>
                          <a:pt x="0" y="174"/>
                        </a:lnTo>
                        <a:lnTo>
                          <a:pt x="2" y="141"/>
                        </a:lnTo>
                        <a:lnTo>
                          <a:pt x="12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77" name="Freeform 167"/>
                  <p:cNvSpPr>
                    <a:spLocks noChangeArrowheads="1"/>
                  </p:cNvSpPr>
                  <p:nvPr/>
                </p:nvSpPr>
                <p:spPr bwMode="auto">
                  <a:xfrm>
                    <a:off x="3876" y="104"/>
                    <a:ext cx="17" cy="4"/>
                  </a:xfrm>
                  <a:custGeom>
                    <a:avLst/>
                    <a:gdLst>
                      <a:gd name="T0" fmla="*/ 0 w 400"/>
                      <a:gd name="T1" fmla="*/ 0 h 236"/>
                      <a:gd name="T2" fmla="*/ 0 w 400"/>
                      <a:gd name="T3" fmla="*/ 0 h 236"/>
                      <a:gd name="T4" fmla="*/ 0 w 400"/>
                      <a:gd name="T5" fmla="*/ 0 h 236"/>
                      <a:gd name="T6" fmla="*/ 0 w 400"/>
                      <a:gd name="T7" fmla="*/ 0 h 236"/>
                      <a:gd name="T8" fmla="*/ 0 w 400"/>
                      <a:gd name="T9" fmla="*/ 0 h 236"/>
                      <a:gd name="T10" fmla="*/ 0 w 400"/>
                      <a:gd name="T11" fmla="*/ 0 h 2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0"/>
                      <a:gd name="T19" fmla="*/ 0 h 236"/>
                      <a:gd name="T20" fmla="*/ 400 w 400"/>
                      <a:gd name="T21" fmla="*/ 236 h 2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0" h="236">
                        <a:moveTo>
                          <a:pt x="400" y="203"/>
                        </a:moveTo>
                        <a:lnTo>
                          <a:pt x="398" y="236"/>
                        </a:lnTo>
                        <a:lnTo>
                          <a:pt x="0" y="31"/>
                        </a:ln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400" y="2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78" name="Freeform 168"/>
                  <p:cNvSpPr>
                    <a:spLocks noChangeArrowheads="1"/>
                  </p:cNvSpPr>
                  <p:nvPr/>
                </p:nvSpPr>
                <p:spPr bwMode="auto">
                  <a:xfrm>
                    <a:off x="3855" y="100"/>
                    <a:ext cx="19" cy="2"/>
                  </a:xfrm>
                  <a:custGeom>
                    <a:avLst/>
                    <a:gdLst>
                      <a:gd name="T0" fmla="*/ 0 w 437"/>
                      <a:gd name="T1" fmla="*/ 0 h 198"/>
                      <a:gd name="T2" fmla="*/ 0 w 437"/>
                      <a:gd name="T3" fmla="*/ 0 h 198"/>
                      <a:gd name="T4" fmla="*/ 0 w 437"/>
                      <a:gd name="T5" fmla="*/ 0 h 198"/>
                      <a:gd name="T6" fmla="*/ 0 w 437"/>
                      <a:gd name="T7" fmla="*/ 0 h 198"/>
                      <a:gd name="T8" fmla="*/ 0 w 437"/>
                      <a:gd name="T9" fmla="*/ 0 h 198"/>
                      <a:gd name="T10" fmla="*/ 0 w 437"/>
                      <a:gd name="T11" fmla="*/ 0 h 1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37"/>
                      <a:gd name="T19" fmla="*/ 0 h 198"/>
                      <a:gd name="T20" fmla="*/ 437 w 437"/>
                      <a:gd name="T21" fmla="*/ 198 h 1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37" h="198">
                        <a:moveTo>
                          <a:pt x="437" y="167"/>
                        </a:moveTo>
                        <a:lnTo>
                          <a:pt x="428" y="198"/>
                        </a:lnTo>
                        <a:lnTo>
                          <a:pt x="0" y="31"/>
                        </a:lnTo>
                        <a:lnTo>
                          <a:pt x="7" y="0"/>
                        </a:lnTo>
                        <a:lnTo>
                          <a:pt x="437" y="1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79" name="Freeform 169"/>
                  <p:cNvSpPr>
                    <a:spLocks noChangeArrowheads="1"/>
                  </p:cNvSpPr>
                  <p:nvPr/>
                </p:nvSpPr>
                <p:spPr bwMode="auto">
                  <a:xfrm>
                    <a:off x="3832" y="95"/>
                    <a:ext cx="20" cy="2"/>
                  </a:xfrm>
                  <a:custGeom>
                    <a:avLst/>
                    <a:gdLst>
                      <a:gd name="T0" fmla="*/ 0 w 467"/>
                      <a:gd name="T1" fmla="*/ 0 h 170"/>
                      <a:gd name="T2" fmla="*/ 0 w 467"/>
                      <a:gd name="T3" fmla="*/ 0 h 170"/>
                      <a:gd name="T4" fmla="*/ 0 w 467"/>
                      <a:gd name="T5" fmla="*/ 0 h 170"/>
                      <a:gd name="T6" fmla="*/ 0 w 467"/>
                      <a:gd name="T7" fmla="*/ 0 h 170"/>
                      <a:gd name="T8" fmla="*/ 0 w 467"/>
                      <a:gd name="T9" fmla="*/ 0 h 170"/>
                      <a:gd name="T10" fmla="*/ 0 w 467"/>
                      <a:gd name="T11" fmla="*/ 0 h 17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67"/>
                      <a:gd name="T19" fmla="*/ 0 h 170"/>
                      <a:gd name="T20" fmla="*/ 467 w 467"/>
                      <a:gd name="T21" fmla="*/ 170 h 17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67" h="170">
                        <a:moveTo>
                          <a:pt x="467" y="139"/>
                        </a:moveTo>
                        <a:lnTo>
                          <a:pt x="460" y="170"/>
                        </a:lnTo>
                        <a:lnTo>
                          <a:pt x="0" y="33"/>
                        </a:lnTo>
                        <a:lnTo>
                          <a:pt x="4" y="0"/>
                        </a:lnTo>
                        <a:lnTo>
                          <a:pt x="5" y="1"/>
                        </a:lnTo>
                        <a:lnTo>
                          <a:pt x="467" y="1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80" name="Freeform 170"/>
                  <p:cNvSpPr>
                    <a:spLocks noChangeArrowheads="1"/>
                  </p:cNvSpPr>
                  <p:nvPr/>
                </p:nvSpPr>
                <p:spPr bwMode="auto">
                  <a:xfrm>
                    <a:off x="3813" y="94"/>
                    <a:ext cx="17" cy="0"/>
                  </a:xfrm>
                  <a:custGeom>
                    <a:avLst/>
                    <a:gdLst>
                      <a:gd name="T0" fmla="*/ 0 w 393"/>
                      <a:gd name="T1" fmla="*/ 0 h 101"/>
                      <a:gd name="T2" fmla="*/ 0 w 393"/>
                      <a:gd name="T3" fmla="*/ 0 h 101"/>
                      <a:gd name="T4" fmla="*/ 0 w 393"/>
                      <a:gd name="T5" fmla="*/ 0 h 101"/>
                      <a:gd name="T6" fmla="*/ 0 w 393"/>
                      <a:gd name="T7" fmla="*/ 0 h 101"/>
                      <a:gd name="T8" fmla="*/ 0 w 393"/>
                      <a:gd name="T9" fmla="*/ 0 h 101"/>
                      <a:gd name="T10" fmla="*/ 0 w 393"/>
                      <a:gd name="T11" fmla="*/ 0 h 10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93"/>
                      <a:gd name="T19" fmla="*/ 0 h 101"/>
                      <a:gd name="T20" fmla="*/ 393 w 393"/>
                      <a:gd name="T21" fmla="*/ 0 h 10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93" h="101">
                        <a:moveTo>
                          <a:pt x="393" y="68"/>
                        </a:moveTo>
                        <a:lnTo>
                          <a:pt x="389" y="101"/>
                        </a:lnTo>
                        <a:lnTo>
                          <a:pt x="0" y="32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393" y="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81" name="Freeform 171"/>
                  <p:cNvSpPr>
                    <a:spLocks noChangeArrowheads="1"/>
                  </p:cNvSpPr>
                  <p:nvPr/>
                </p:nvSpPr>
                <p:spPr bwMode="auto">
                  <a:xfrm>
                    <a:off x="3789" y="93"/>
                    <a:ext cx="21" cy="0"/>
                  </a:xfrm>
                  <a:custGeom>
                    <a:avLst/>
                    <a:gdLst>
                      <a:gd name="T0" fmla="*/ 0 w 495"/>
                      <a:gd name="T1" fmla="*/ 0 h 42"/>
                      <a:gd name="T2" fmla="*/ 0 w 495"/>
                      <a:gd name="T3" fmla="*/ 0 h 42"/>
                      <a:gd name="T4" fmla="*/ 0 w 495"/>
                      <a:gd name="T5" fmla="*/ 0 h 42"/>
                      <a:gd name="T6" fmla="*/ 0 w 495"/>
                      <a:gd name="T7" fmla="*/ 0 h 42"/>
                      <a:gd name="T8" fmla="*/ 0 w 495"/>
                      <a:gd name="T9" fmla="*/ 0 h 42"/>
                      <a:gd name="T10" fmla="*/ 0 w 495"/>
                      <a:gd name="T11" fmla="*/ 0 h 4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95"/>
                      <a:gd name="T19" fmla="*/ 0 h 42"/>
                      <a:gd name="T20" fmla="*/ 495 w 495"/>
                      <a:gd name="T21" fmla="*/ 0 h 4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95" h="42">
                        <a:moveTo>
                          <a:pt x="495" y="10"/>
                        </a:moveTo>
                        <a:lnTo>
                          <a:pt x="493" y="42"/>
                        </a:lnTo>
                        <a:lnTo>
                          <a:pt x="1" y="32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495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82" name="Freeform 172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3"/>
                    <a:ext cx="20" cy="0"/>
                  </a:xfrm>
                  <a:custGeom>
                    <a:avLst/>
                    <a:gdLst>
                      <a:gd name="T0" fmla="*/ 0 w 472"/>
                      <a:gd name="T1" fmla="*/ 0 h 72"/>
                      <a:gd name="T2" fmla="*/ 0 w 472"/>
                      <a:gd name="T3" fmla="*/ 0 h 72"/>
                      <a:gd name="T4" fmla="*/ 0 w 472"/>
                      <a:gd name="T5" fmla="*/ 0 h 72"/>
                      <a:gd name="T6" fmla="*/ 0 w 472"/>
                      <a:gd name="T7" fmla="*/ 0 h 72"/>
                      <a:gd name="T8" fmla="*/ 0 w 472"/>
                      <a:gd name="T9" fmla="*/ 0 h 72"/>
                      <a:gd name="T10" fmla="*/ 0 w 472"/>
                      <a:gd name="T11" fmla="*/ 0 h 7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72"/>
                      <a:gd name="T19" fmla="*/ 0 h 72"/>
                      <a:gd name="T20" fmla="*/ 472 w 472"/>
                      <a:gd name="T21" fmla="*/ 0 h 7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72" h="72">
                        <a:moveTo>
                          <a:pt x="471" y="0"/>
                        </a:moveTo>
                        <a:lnTo>
                          <a:pt x="472" y="32"/>
                        </a:lnTo>
                        <a:lnTo>
                          <a:pt x="4" y="72"/>
                        </a:lnTo>
                        <a:lnTo>
                          <a:pt x="0" y="40"/>
                        </a:lnTo>
                        <a:lnTo>
                          <a:pt x="2" y="40"/>
                        </a:lnTo>
                        <a:lnTo>
                          <a:pt x="47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83" name="Freeform 173"/>
                  <p:cNvSpPr>
                    <a:spLocks noChangeArrowheads="1"/>
                  </p:cNvSpPr>
                  <p:nvPr/>
                </p:nvSpPr>
                <p:spPr bwMode="auto">
                  <a:xfrm>
                    <a:off x="3747" y="94"/>
                    <a:ext cx="15" cy="0"/>
                  </a:xfrm>
                  <a:custGeom>
                    <a:avLst/>
                    <a:gdLst>
                      <a:gd name="T0" fmla="*/ 0 w 364"/>
                      <a:gd name="T1" fmla="*/ 0 h 110"/>
                      <a:gd name="T2" fmla="*/ 0 w 364"/>
                      <a:gd name="T3" fmla="*/ 0 h 110"/>
                      <a:gd name="T4" fmla="*/ 0 w 364"/>
                      <a:gd name="T5" fmla="*/ 0 h 110"/>
                      <a:gd name="T6" fmla="*/ 0 w 364"/>
                      <a:gd name="T7" fmla="*/ 0 h 110"/>
                      <a:gd name="T8" fmla="*/ 0 w 364"/>
                      <a:gd name="T9" fmla="*/ 0 h 110"/>
                      <a:gd name="T10" fmla="*/ 0 w 364"/>
                      <a:gd name="T11" fmla="*/ 0 h 1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64"/>
                      <a:gd name="T19" fmla="*/ 0 h 110"/>
                      <a:gd name="T20" fmla="*/ 364 w 364"/>
                      <a:gd name="T21" fmla="*/ 0 h 11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64" h="110">
                        <a:moveTo>
                          <a:pt x="360" y="0"/>
                        </a:moveTo>
                        <a:lnTo>
                          <a:pt x="364" y="32"/>
                        </a:lnTo>
                        <a:lnTo>
                          <a:pt x="7" y="110"/>
                        </a:lnTo>
                        <a:lnTo>
                          <a:pt x="0" y="79"/>
                        </a:lnTo>
                        <a:lnTo>
                          <a:pt x="2" y="78"/>
                        </a:lnTo>
                        <a:lnTo>
                          <a:pt x="36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84" name="Freeform 174"/>
                  <p:cNvSpPr>
                    <a:spLocks noChangeArrowheads="1"/>
                  </p:cNvSpPr>
                  <p:nvPr/>
                </p:nvSpPr>
                <p:spPr bwMode="auto">
                  <a:xfrm>
                    <a:off x="3724" y="97"/>
                    <a:ext cx="21" cy="3"/>
                  </a:xfrm>
                  <a:custGeom>
                    <a:avLst/>
                    <a:gdLst>
                      <a:gd name="T0" fmla="*/ 0 w 485"/>
                      <a:gd name="T1" fmla="*/ 0 h 216"/>
                      <a:gd name="T2" fmla="*/ 0 w 485"/>
                      <a:gd name="T3" fmla="*/ 0 h 216"/>
                      <a:gd name="T4" fmla="*/ 0 w 485"/>
                      <a:gd name="T5" fmla="*/ 0 h 216"/>
                      <a:gd name="T6" fmla="*/ 0 w 485"/>
                      <a:gd name="T7" fmla="*/ 0 h 216"/>
                      <a:gd name="T8" fmla="*/ 0 w 485"/>
                      <a:gd name="T9" fmla="*/ 0 h 216"/>
                      <a:gd name="T10" fmla="*/ 0 w 485"/>
                      <a:gd name="T11" fmla="*/ 0 h 2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85"/>
                      <a:gd name="T19" fmla="*/ 0 h 216"/>
                      <a:gd name="T20" fmla="*/ 485 w 485"/>
                      <a:gd name="T21" fmla="*/ 216 h 2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85" h="216">
                        <a:moveTo>
                          <a:pt x="478" y="0"/>
                        </a:moveTo>
                        <a:lnTo>
                          <a:pt x="485" y="31"/>
                        </a:lnTo>
                        <a:lnTo>
                          <a:pt x="10" y="216"/>
                        </a:lnTo>
                        <a:lnTo>
                          <a:pt x="0" y="187"/>
                        </a:lnTo>
                        <a:lnTo>
                          <a:pt x="1" y="186"/>
                        </a:lnTo>
                        <a:lnTo>
                          <a:pt x="47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85" name="Freeform 175"/>
                  <p:cNvSpPr>
                    <a:spLocks noChangeArrowheads="1"/>
                  </p:cNvSpPr>
                  <p:nvPr/>
                </p:nvSpPr>
                <p:spPr bwMode="auto">
                  <a:xfrm>
                    <a:off x="3711" y="102"/>
                    <a:ext cx="10" cy="2"/>
                  </a:xfrm>
                  <a:custGeom>
                    <a:avLst/>
                    <a:gdLst>
                      <a:gd name="T0" fmla="*/ 0 w 274"/>
                      <a:gd name="T1" fmla="*/ 0 h 167"/>
                      <a:gd name="T2" fmla="*/ 0 w 274"/>
                      <a:gd name="T3" fmla="*/ 0 h 167"/>
                      <a:gd name="T4" fmla="*/ 0 w 274"/>
                      <a:gd name="T5" fmla="*/ 0 h 167"/>
                      <a:gd name="T6" fmla="*/ 0 w 274"/>
                      <a:gd name="T7" fmla="*/ 0 h 167"/>
                      <a:gd name="T8" fmla="*/ 0 w 274"/>
                      <a:gd name="T9" fmla="*/ 0 h 167"/>
                      <a:gd name="T10" fmla="*/ 0 w 274"/>
                      <a:gd name="T11" fmla="*/ 0 h 16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74"/>
                      <a:gd name="T19" fmla="*/ 0 h 167"/>
                      <a:gd name="T20" fmla="*/ 274 w 274"/>
                      <a:gd name="T21" fmla="*/ 167 h 16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74" h="167">
                        <a:moveTo>
                          <a:pt x="264" y="0"/>
                        </a:moveTo>
                        <a:lnTo>
                          <a:pt x="274" y="29"/>
                        </a:lnTo>
                        <a:lnTo>
                          <a:pt x="12" y="167"/>
                        </a:lnTo>
                        <a:lnTo>
                          <a:pt x="0" y="138"/>
                        </a:lnTo>
                        <a:lnTo>
                          <a:pt x="1" y="137"/>
                        </a:lnTo>
                        <a:lnTo>
                          <a:pt x="26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86" name="Freeform 176"/>
                  <p:cNvSpPr>
                    <a:spLocks noChangeArrowheads="1"/>
                  </p:cNvSpPr>
                  <p:nvPr/>
                </p:nvSpPr>
                <p:spPr bwMode="auto">
                  <a:xfrm>
                    <a:off x="3703" y="106"/>
                    <a:ext cx="6" cy="1"/>
                  </a:xfrm>
                  <a:custGeom>
                    <a:avLst/>
                    <a:gdLst>
                      <a:gd name="T0" fmla="*/ 0 w 180"/>
                      <a:gd name="T1" fmla="*/ 0 h 148"/>
                      <a:gd name="T2" fmla="*/ 0 w 180"/>
                      <a:gd name="T3" fmla="*/ 0 h 148"/>
                      <a:gd name="T4" fmla="*/ 0 w 180"/>
                      <a:gd name="T5" fmla="*/ 0 h 148"/>
                      <a:gd name="T6" fmla="*/ 0 w 180"/>
                      <a:gd name="T7" fmla="*/ 0 h 148"/>
                      <a:gd name="T8" fmla="*/ 0 w 180"/>
                      <a:gd name="T9" fmla="*/ 0 h 148"/>
                      <a:gd name="T10" fmla="*/ 0 w 180"/>
                      <a:gd name="T11" fmla="*/ 0 h 14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0"/>
                      <a:gd name="T19" fmla="*/ 0 h 148"/>
                      <a:gd name="T20" fmla="*/ 180 w 180"/>
                      <a:gd name="T21" fmla="*/ 148 h 14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0" h="148">
                        <a:moveTo>
                          <a:pt x="168" y="0"/>
                        </a:moveTo>
                        <a:lnTo>
                          <a:pt x="180" y="29"/>
                        </a:lnTo>
                        <a:lnTo>
                          <a:pt x="44" y="124"/>
                        </a:lnTo>
                        <a:lnTo>
                          <a:pt x="4" y="148"/>
                        </a:lnTo>
                        <a:lnTo>
                          <a:pt x="0" y="118"/>
                        </a:lnTo>
                        <a:lnTo>
                          <a:pt x="16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87" name="Freeform 177"/>
                  <p:cNvSpPr>
                    <a:spLocks noChangeArrowheads="1"/>
                  </p:cNvSpPr>
                  <p:nvPr/>
                </p:nvSpPr>
                <p:spPr bwMode="auto">
                  <a:xfrm>
                    <a:off x="3703" y="109"/>
                    <a:ext cx="17" cy="0"/>
                  </a:xfrm>
                  <a:custGeom>
                    <a:avLst/>
                    <a:gdLst>
                      <a:gd name="T0" fmla="*/ 0 w 403"/>
                      <a:gd name="T1" fmla="*/ 0 h 123"/>
                      <a:gd name="T2" fmla="*/ 0 w 403"/>
                      <a:gd name="T3" fmla="*/ 0 h 123"/>
                      <a:gd name="T4" fmla="*/ 0 w 403"/>
                      <a:gd name="T5" fmla="*/ 0 h 123"/>
                      <a:gd name="T6" fmla="*/ 0 w 403"/>
                      <a:gd name="T7" fmla="*/ 0 h 123"/>
                      <a:gd name="T8" fmla="*/ 0 w 403"/>
                      <a:gd name="T9" fmla="*/ 0 h 123"/>
                      <a:gd name="T10" fmla="*/ 0 w 403"/>
                      <a:gd name="T11" fmla="*/ 0 h 1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3"/>
                      <a:gd name="T19" fmla="*/ 0 h 123"/>
                      <a:gd name="T20" fmla="*/ 403 w 403"/>
                      <a:gd name="T21" fmla="*/ 0 h 1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3" h="123">
                        <a:moveTo>
                          <a:pt x="0" y="24"/>
                        </a:moveTo>
                        <a:lnTo>
                          <a:pt x="40" y="0"/>
                        </a:lnTo>
                        <a:lnTo>
                          <a:pt x="403" y="91"/>
                        </a:lnTo>
                        <a:lnTo>
                          <a:pt x="398" y="123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88" name="Freeform 178"/>
                  <p:cNvSpPr>
                    <a:spLocks noChangeArrowheads="1"/>
                  </p:cNvSpPr>
                  <p:nvPr/>
                </p:nvSpPr>
                <p:spPr bwMode="auto">
                  <a:xfrm>
                    <a:off x="3722" y="112"/>
                    <a:ext cx="20" cy="1"/>
                  </a:xfrm>
                  <a:custGeom>
                    <a:avLst/>
                    <a:gdLst>
                      <a:gd name="T0" fmla="*/ 0 w 468"/>
                      <a:gd name="T1" fmla="*/ 0 h 140"/>
                      <a:gd name="T2" fmla="*/ 0 w 468"/>
                      <a:gd name="T3" fmla="*/ 0 h 140"/>
                      <a:gd name="T4" fmla="*/ 0 w 468"/>
                      <a:gd name="T5" fmla="*/ 0 h 140"/>
                      <a:gd name="T6" fmla="*/ 0 w 468"/>
                      <a:gd name="T7" fmla="*/ 0 h 140"/>
                      <a:gd name="T8" fmla="*/ 0 w 468"/>
                      <a:gd name="T9" fmla="*/ 0 h 140"/>
                      <a:gd name="T10" fmla="*/ 0 w 468"/>
                      <a:gd name="T11" fmla="*/ 0 h 14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68"/>
                      <a:gd name="T19" fmla="*/ 0 h 140"/>
                      <a:gd name="T20" fmla="*/ 468 w 468"/>
                      <a:gd name="T21" fmla="*/ 140 h 14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68" h="140">
                        <a:moveTo>
                          <a:pt x="0" y="32"/>
                        </a:moveTo>
                        <a:lnTo>
                          <a:pt x="5" y="0"/>
                        </a:lnTo>
                        <a:lnTo>
                          <a:pt x="467" y="107"/>
                        </a:lnTo>
                        <a:lnTo>
                          <a:pt x="468" y="107"/>
                        </a:lnTo>
                        <a:lnTo>
                          <a:pt x="462" y="14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89" name="Freeform 179"/>
                  <p:cNvSpPr>
                    <a:spLocks noChangeArrowheads="1"/>
                  </p:cNvSpPr>
                  <p:nvPr/>
                </p:nvSpPr>
                <p:spPr bwMode="auto">
                  <a:xfrm>
                    <a:off x="3745" y="115"/>
                    <a:ext cx="18" cy="1"/>
                  </a:xfrm>
                  <a:custGeom>
                    <a:avLst/>
                    <a:gdLst>
                      <a:gd name="T0" fmla="*/ 0 w 428"/>
                      <a:gd name="T1" fmla="*/ 0 h 150"/>
                      <a:gd name="T2" fmla="*/ 0 w 428"/>
                      <a:gd name="T3" fmla="*/ 0 h 150"/>
                      <a:gd name="T4" fmla="*/ 0 w 428"/>
                      <a:gd name="T5" fmla="*/ 0 h 150"/>
                      <a:gd name="T6" fmla="*/ 0 w 428"/>
                      <a:gd name="T7" fmla="*/ 0 h 150"/>
                      <a:gd name="T8" fmla="*/ 0 w 428"/>
                      <a:gd name="T9" fmla="*/ 0 h 150"/>
                      <a:gd name="T10" fmla="*/ 0 w 428"/>
                      <a:gd name="T11" fmla="*/ 0 h 1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28"/>
                      <a:gd name="T19" fmla="*/ 0 h 150"/>
                      <a:gd name="T20" fmla="*/ 428 w 428"/>
                      <a:gd name="T21" fmla="*/ 150 h 15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28" h="150">
                        <a:moveTo>
                          <a:pt x="0" y="33"/>
                        </a:moveTo>
                        <a:lnTo>
                          <a:pt x="6" y="0"/>
                        </a:lnTo>
                        <a:lnTo>
                          <a:pt x="427" y="118"/>
                        </a:lnTo>
                        <a:lnTo>
                          <a:pt x="428" y="118"/>
                        </a:lnTo>
                        <a:lnTo>
                          <a:pt x="421" y="150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90" name="Freeform 180"/>
                  <p:cNvSpPr>
                    <a:spLocks noChangeArrowheads="1"/>
                  </p:cNvSpPr>
                  <p:nvPr/>
                </p:nvSpPr>
                <p:spPr bwMode="auto">
                  <a:xfrm>
                    <a:off x="3766" y="118"/>
                    <a:ext cx="21" cy="2"/>
                  </a:xfrm>
                  <a:custGeom>
                    <a:avLst/>
                    <a:gdLst>
                      <a:gd name="T0" fmla="*/ 0 w 500"/>
                      <a:gd name="T1" fmla="*/ 0 h 190"/>
                      <a:gd name="T2" fmla="*/ 0 w 500"/>
                      <a:gd name="T3" fmla="*/ 0 h 190"/>
                      <a:gd name="T4" fmla="*/ 0 w 500"/>
                      <a:gd name="T5" fmla="*/ 0 h 190"/>
                      <a:gd name="T6" fmla="*/ 0 w 500"/>
                      <a:gd name="T7" fmla="*/ 0 h 190"/>
                      <a:gd name="T8" fmla="*/ 0 w 500"/>
                      <a:gd name="T9" fmla="*/ 0 h 190"/>
                      <a:gd name="T10" fmla="*/ 0 w 500"/>
                      <a:gd name="T11" fmla="*/ 0 h 19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00"/>
                      <a:gd name="T19" fmla="*/ 0 h 190"/>
                      <a:gd name="T20" fmla="*/ 500 w 500"/>
                      <a:gd name="T21" fmla="*/ 190 h 19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00" h="190">
                        <a:moveTo>
                          <a:pt x="0" y="32"/>
                        </a:moveTo>
                        <a:lnTo>
                          <a:pt x="7" y="0"/>
                        </a:lnTo>
                        <a:lnTo>
                          <a:pt x="500" y="157"/>
                        </a:lnTo>
                        <a:lnTo>
                          <a:pt x="500" y="159"/>
                        </a:lnTo>
                        <a:lnTo>
                          <a:pt x="493" y="19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91" name="Freeform 181"/>
                  <p:cNvSpPr>
                    <a:spLocks noChangeArrowheads="1"/>
                  </p:cNvSpPr>
                  <p:nvPr/>
                </p:nvSpPr>
                <p:spPr bwMode="auto">
                  <a:xfrm>
                    <a:off x="3790" y="123"/>
                    <a:ext cx="25" cy="4"/>
                  </a:xfrm>
                  <a:custGeom>
                    <a:avLst/>
                    <a:gdLst>
                      <a:gd name="T0" fmla="*/ 0 w 566"/>
                      <a:gd name="T1" fmla="*/ 0 h 246"/>
                      <a:gd name="T2" fmla="*/ 0 w 566"/>
                      <a:gd name="T3" fmla="*/ 0 h 246"/>
                      <a:gd name="T4" fmla="*/ 0 w 566"/>
                      <a:gd name="T5" fmla="*/ 0 h 246"/>
                      <a:gd name="T6" fmla="*/ 0 w 566"/>
                      <a:gd name="T7" fmla="*/ 0 h 246"/>
                      <a:gd name="T8" fmla="*/ 0 w 566"/>
                      <a:gd name="T9" fmla="*/ 0 h 246"/>
                      <a:gd name="T10" fmla="*/ 0 w 566"/>
                      <a:gd name="T11" fmla="*/ 0 h 2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66"/>
                      <a:gd name="T19" fmla="*/ 0 h 246"/>
                      <a:gd name="T20" fmla="*/ 566 w 566"/>
                      <a:gd name="T21" fmla="*/ 246 h 24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66" h="246">
                        <a:moveTo>
                          <a:pt x="0" y="31"/>
                        </a:moveTo>
                        <a:lnTo>
                          <a:pt x="7" y="0"/>
                        </a:lnTo>
                        <a:lnTo>
                          <a:pt x="565" y="215"/>
                        </a:lnTo>
                        <a:lnTo>
                          <a:pt x="566" y="215"/>
                        </a:lnTo>
                        <a:lnTo>
                          <a:pt x="556" y="246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92" name="Freeform 182"/>
                  <p:cNvSpPr>
                    <a:spLocks noChangeArrowheads="1"/>
                  </p:cNvSpPr>
                  <p:nvPr/>
                </p:nvSpPr>
                <p:spPr bwMode="auto">
                  <a:xfrm>
                    <a:off x="3818" y="129"/>
                    <a:ext cx="19" cy="4"/>
                  </a:xfrm>
                  <a:custGeom>
                    <a:avLst/>
                    <a:gdLst>
                      <a:gd name="T0" fmla="*/ 0 w 441"/>
                      <a:gd name="T1" fmla="*/ 0 h 246"/>
                      <a:gd name="T2" fmla="*/ 0 w 441"/>
                      <a:gd name="T3" fmla="*/ 0 h 246"/>
                      <a:gd name="T4" fmla="*/ 0 w 441"/>
                      <a:gd name="T5" fmla="*/ 0 h 246"/>
                      <a:gd name="T6" fmla="*/ 0 w 441"/>
                      <a:gd name="T7" fmla="*/ 0 h 246"/>
                      <a:gd name="T8" fmla="*/ 0 w 441"/>
                      <a:gd name="T9" fmla="*/ 0 h 246"/>
                      <a:gd name="T10" fmla="*/ 0 w 441"/>
                      <a:gd name="T11" fmla="*/ 0 h 2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41"/>
                      <a:gd name="T19" fmla="*/ 0 h 246"/>
                      <a:gd name="T20" fmla="*/ 441 w 441"/>
                      <a:gd name="T21" fmla="*/ 246 h 24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41" h="246">
                        <a:moveTo>
                          <a:pt x="0" y="31"/>
                        </a:moveTo>
                        <a:lnTo>
                          <a:pt x="10" y="0"/>
                        </a:lnTo>
                        <a:lnTo>
                          <a:pt x="439" y="217"/>
                        </a:lnTo>
                        <a:lnTo>
                          <a:pt x="441" y="218"/>
                        </a:lnTo>
                        <a:lnTo>
                          <a:pt x="428" y="246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93" name="Freeform 183"/>
                  <p:cNvSpPr>
                    <a:spLocks noChangeArrowheads="1"/>
                  </p:cNvSpPr>
                  <p:nvPr/>
                </p:nvSpPr>
                <p:spPr bwMode="auto">
                  <a:xfrm>
                    <a:off x="3839" y="135"/>
                    <a:ext cx="15" cy="6"/>
                  </a:xfrm>
                  <a:custGeom>
                    <a:avLst/>
                    <a:gdLst>
                      <a:gd name="T0" fmla="*/ 0 w 374"/>
                      <a:gd name="T1" fmla="*/ 0 h 312"/>
                      <a:gd name="T2" fmla="*/ 0 w 374"/>
                      <a:gd name="T3" fmla="*/ 0 h 312"/>
                      <a:gd name="T4" fmla="*/ 0 w 374"/>
                      <a:gd name="T5" fmla="*/ 0 h 312"/>
                      <a:gd name="T6" fmla="*/ 0 w 374"/>
                      <a:gd name="T7" fmla="*/ 0 h 312"/>
                      <a:gd name="T8" fmla="*/ 0 w 374"/>
                      <a:gd name="T9" fmla="*/ 0 h 312"/>
                      <a:gd name="T10" fmla="*/ 0 w 374"/>
                      <a:gd name="T11" fmla="*/ 0 h 3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74"/>
                      <a:gd name="T19" fmla="*/ 0 h 312"/>
                      <a:gd name="T20" fmla="*/ 374 w 374"/>
                      <a:gd name="T21" fmla="*/ 312 h 3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74" h="312">
                        <a:moveTo>
                          <a:pt x="0" y="28"/>
                        </a:moveTo>
                        <a:lnTo>
                          <a:pt x="13" y="0"/>
                        </a:lnTo>
                        <a:lnTo>
                          <a:pt x="371" y="285"/>
                        </a:lnTo>
                        <a:lnTo>
                          <a:pt x="374" y="287"/>
                        </a:lnTo>
                        <a:lnTo>
                          <a:pt x="356" y="312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94" name="Freeform 184"/>
                  <p:cNvSpPr>
                    <a:spLocks noChangeArrowheads="1"/>
                  </p:cNvSpPr>
                  <p:nvPr/>
                </p:nvSpPr>
                <p:spPr bwMode="auto">
                  <a:xfrm>
                    <a:off x="3857" y="143"/>
                    <a:ext cx="10" cy="6"/>
                  </a:xfrm>
                  <a:custGeom>
                    <a:avLst/>
                    <a:gdLst>
                      <a:gd name="T0" fmla="*/ 0 w 268"/>
                      <a:gd name="T1" fmla="*/ 0 h 323"/>
                      <a:gd name="T2" fmla="*/ 0 w 268"/>
                      <a:gd name="T3" fmla="*/ 0 h 323"/>
                      <a:gd name="T4" fmla="*/ 0 w 268"/>
                      <a:gd name="T5" fmla="*/ 0 h 323"/>
                      <a:gd name="T6" fmla="*/ 0 w 268"/>
                      <a:gd name="T7" fmla="*/ 0 h 323"/>
                      <a:gd name="T8" fmla="*/ 0 w 268"/>
                      <a:gd name="T9" fmla="*/ 0 h 323"/>
                      <a:gd name="T10" fmla="*/ 0 w 268"/>
                      <a:gd name="T11" fmla="*/ 0 h 3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8"/>
                      <a:gd name="T19" fmla="*/ 0 h 323"/>
                      <a:gd name="T20" fmla="*/ 268 w 268"/>
                      <a:gd name="T21" fmla="*/ 323 h 3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8" h="323">
                        <a:moveTo>
                          <a:pt x="0" y="25"/>
                        </a:moveTo>
                        <a:lnTo>
                          <a:pt x="18" y="0"/>
                        </a:lnTo>
                        <a:lnTo>
                          <a:pt x="265" y="305"/>
                        </a:lnTo>
                        <a:lnTo>
                          <a:pt x="268" y="316"/>
                        </a:lnTo>
                        <a:lnTo>
                          <a:pt x="242" y="323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95" name="Freeform 185"/>
                  <p:cNvSpPr>
                    <a:spLocks noChangeArrowheads="1"/>
                  </p:cNvSpPr>
                  <p:nvPr/>
                </p:nvSpPr>
                <p:spPr bwMode="auto">
                  <a:xfrm>
                    <a:off x="3869" y="152"/>
                    <a:ext cx="0" cy="7"/>
                  </a:xfrm>
                  <a:custGeom>
                    <a:avLst/>
                    <a:gdLst>
                      <a:gd name="T0" fmla="*/ 0 w 26"/>
                      <a:gd name="T1" fmla="*/ 0 h 375"/>
                      <a:gd name="T2" fmla="*/ 0 w 26"/>
                      <a:gd name="T3" fmla="*/ 0 h 375"/>
                      <a:gd name="T4" fmla="*/ 0 w 26"/>
                      <a:gd name="T5" fmla="*/ 0 h 375"/>
                      <a:gd name="T6" fmla="*/ 0 w 26"/>
                      <a:gd name="T7" fmla="*/ 0 h 375"/>
                      <a:gd name="T8" fmla="*/ 0 w 26"/>
                      <a:gd name="T9" fmla="*/ 0 h 375"/>
                      <a:gd name="T10" fmla="*/ 0 w 26"/>
                      <a:gd name="T11" fmla="*/ 0 h 37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"/>
                      <a:gd name="T19" fmla="*/ 0 h 375"/>
                      <a:gd name="T20" fmla="*/ 0 w 26"/>
                      <a:gd name="T21" fmla="*/ 375 h 37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" h="375">
                        <a:moveTo>
                          <a:pt x="0" y="7"/>
                        </a:moveTo>
                        <a:lnTo>
                          <a:pt x="26" y="0"/>
                        </a:lnTo>
                        <a:lnTo>
                          <a:pt x="26" y="374"/>
                        </a:lnTo>
                        <a:lnTo>
                          <a:pt x="26" y="375"/>
                        </a:lnTo>
                        <a:lnTo>
                          <a:pt x="0" y="374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96" name="Freeform 186"/>
                  <p:cNvSpPr>
                    <a:spLocks noChangeArrowheads="1"/>
                  </p:cNvSpPr>
                  <p:nvPr/>
                </p:nvSpPr>
                <p:spPr bwMode="auto">
                  <a:xfrm>
                    <a:off x="3868" y="162"/>
                    <a:ext cx="0" cy="2"/>
                  </a:xfrm>
                  <a:custGeom>
                    <a:avLst/>
                    <a:gdLst>
                      <a:gd name="T0" fmla="*/ 0 w 34"/>
                      <a:gd name="T1" fmla="*/ 0 h 198"/>
                      <a:gd name="T2" fmla="*/ 0 w 34"/>
                      <a:gd name="T3" fmla="*/ 0 h 198"/>
                      <a:gd name="T4" fmla="*/ 0 w 34"/>
                      <a:gd name="T5" fmla="*/ 0 h 198"/>
                      <a:gd name="T6" fmla="*/ 0 w 34"/>
                      <a:gd name="T7" fmla="*/ 0 h 198"/>
                      <a:gd name="T8" fmla="*/ 0 w 34"/>
                      <a:gd name="T9" fmla="*/ 0 h 198"/>
                      <a:gd name="T10" fmla="*/ 0 w 34"/>
                      <a:gd name="T11" fmla="*/ 0 h 1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198"/>
                      <a:gd name="T20" fmla="*/ 0 w 34"/>
                      <a:gd name="T21" fmla="*/ 198 h 1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198">
                        <a:moveTo>
                          <a:pt x="8" y="0"/>
                        </a:moveTo>
                        <a:lnTo>
                          <a:pt x="34" y="1"/>
                        </a:lnTo>
                        <a:lnTo>
                          <a:pt x="26" y="197"/>
                        </a:lnTo>
                        <a:lnTo>
                          <a:pt x="26" y="198"/>
                        </a:lnTo>
                        <a:lnTo>
                          <a:pt x="0" y="196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97" name="Freeform 187"/>
                  <p:cNvSpPr>
                    <a:spLocks noChangeArrowheads="1"/>
                  </p:cNvSpPr>
                  <p:nvPr/>
                </p:nvSpPr>
                <p:spPr bwMode="auto">
                  <a:xfrm>
                    <a:off x="3867" y="168"/>
                    <a:ext cx="0" cy="4"/>
                  </a:xfrm>
                  <a:custGeom>
                    <a:avLst/>
                    <a:gdLst>
                      <a:gd name="T0" fmla="*/ 0 w 49"/>
                      <a:gd name="T1" fmla="*/ 0 h 268"/>
                      <a:gd name="T2" fmla="*/ 0 w 49"/>
                      <a:gd name="T3" fmla="*/ 0 h 268"/>
                      <a:gd name="T4" fmla="*/ 0 w 49"/>
                      <a:gd name="T5" fmla="*/ 0 h 268"/>
                      <a:gd name="T6" fmla="*/ 0 w 49"/>
                      <a:gd name="T7" fmla="*/ 0 h 268"/>
                      <a:gd name="T8" fmla="*/ 0 w 49"/>
                      <a:gd name="T9" fmla="*/ 0 h 268"/>
                      <a:gd name="T10" fmla="*/ 0 w 49"/>
                      <a:gd name="T11" fmla="*/ 0 h 26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9"/>
                      <a:gd name="T19" fmla="*/ 0 h 268"/>
                      <a:gd name="T20" fmla="*/ 0 w 49"/>
                      <a:gd name="T21" fmla="*/ 268 h 26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9" h="268">
                        <a:moveTo>
                          <a:pt x="23" y="0"/>
                        </a:moveTo>
                        <a:lnTo>
                          <a:pt x="49" y="2"/>
                        </a:lnTo>
                        <a:lnTo>
                          <a:pt x="26" y="257"/>
                        </a:lnTo>
                        <a:lnTo>
                          <a:pt x="21" y="268"/>
                        </a:lnTo>
                        <a:lnTo>
                          <a:pt x="0" y="24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98" name="Freeform 188"/>
                  <p:cNvSpPr>
                    <a:spLocks noChangeArrowheads="1"/>
                  </p:cNvSpPr>
                  <p:nvPr/>
                </p:nvSpPr>
                <p:spPr bwMode="auto">
                  <a:xfrm>
                    <a:off x="3862" y="175"/>
                    <a:ext cx="3" cy="1"/>
                  </a:xfrm>
                  <a:custGeom>
                    <a:avLst/>
                    <a:gdLst>
                      <a:gd name="T0" fmla="*/ 0 w 128"/>
                      <a:gd name="T1" fmla="*/ 0 h 149"/>
                      <a:gd name="T2" fmla="*/ 0 w 128"/>
                      <a:gd name="T3" fmla="*/ 0 h 149"/>
                      <a:gd name="T4" fmla="*/ 0 w 128"/>
                      <a:gd name="T5" fmla="*/ 0 h 149"/>
                      <a:gd name="T6" fmla="*/ 0 w 128"/>
                      <a:gd name="T7" fmla="*/ 0 h 149"/>
                      <a:gd name="T8" fmla="*/ 0 w 128"/>
                      <a:gd name="T9" fmla="*/ 0 h 149"/>
                      <a:gd name="T10" fmla="*/ 0 w 128"/>
                      <a:gd name="T11" fmla="*/ 0 h 14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8"/>
                      <a:gd name="T19" fmla="*/ 0 h 149"/>
                      <a:gd name="T20" fmla="*/ 128 w 128"/>
                      <a:gd name="T21" fmla="*/ 149 h 14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8" h="149">
                        <a:moveTo>
                          <a:pt x="107" y="0"/>
                        </a:moveTo>
                        <a:lnTo>
                          <a:pt x="128" y="19"/>
                        </a:lnTo>
                        <a:lnTo>
                          <a:pt x="16" y="147"/>
                        </a:lnTo>
                        <a:lnTo>
                          <a:pt x="14" y="149"/>
                        </a:lnTo>
                        <a:lnTo>
                          <a:pt x="0" y="121"/>
                        </a:lnTo>
                        <a:lnTo>
                          <a:pt x="10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499" name="Freeform 189"/>
                  <p:cNvSpPr>
                    <a:spLocks noChangeArrowheads="1"/>
                  </p:cNvSpPr>
                  <p:nvPr/>
                </p:nvSpPr>
                <p:spPr bwMode="auto">
                  <a:xfrm>
                    <a:off x="3854" y="178"/>
                    <a:ext cx="5" cy="1"/>
                  </a:xfrm>
                  <a:custGeom>
                    <a:avLst/>
                    <a:gdLst>
                      <a:gd name="T0" fmla="*/ 0 w 170"/>
                      <a:gd name="T1" fmla="*/ 0 h 137"/>
                      <a:gd name="T2" fmla="*/ 0 w 170"/>
                      <a:gd name="T3" fmla="*/ 0 h 137"/>
                      <a:gd name="T4" fmla="*/ 0 w 170"/>
                      <a:gd name="T5" fmla="*/ 0 h 137"/>
                      <a:gd name="T6" fmla="*/ 0 w 170"/>
                      <a:gd name="T7" fmla="*/ 0 h 137"/>
                      <a:gd name="T8" fmla="*/ 0 w 170"/>
                      <a:gd name="T9" fmla="*/ 0 h 137"/>
                      <a:gd name="T10" fmla="*/ 0 w 170"/>
                      <a:gd name="T11" fmla="*/ 0 h 13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0"/>
                      <a:gd name="T19" fmla="*/ 0 h 137"/>
                      <a:gd name="T20" fmla="*/ 170 w 170"/>
                      <a:gd name="T21" fmla="*/ 137 h 13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0" h="137">
                        <a:moveTo>
                          <a:pt x="156" y="0"/>
                        </a:moveTo>
                        <a:lnTo>
                          <a:pt x="170" y="28"/>
                        </a:lnTo>
                        <a:lnTo>
                          <a:pt x="11" y="136"/>
                        </a:lnTo>
                        <a:lnTo>
                          <a:pt x="8" y="137"/>
                        </a:lnTo>
                        <a:lnTo>
                          <a:pt x="0" y="106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500" name="Freeform 190"/>
                  <p:cNvSpPr>
                    <a:spLocks noChangeArrowheads="1"/>
                  </p:cNvSpPr>
                  <p:nvPr/>
                </p:nvSpPr>
                <p:spPr bwMode="auto">
                  <a:xfrm>
                    <a:off x="3845" y="181"/>
                    <a:ext cx="7" cy="0"/>
                  </a:xfrm>
                  <a:custGeom>
                    <a:avLst/>
                    <a:gdLst>
                      <a:gd name="T0" fmla="*/ 0 w 198"/>
                      <a:gd name="T1" fmla="*/ 0 h 101"/>
                      <a:gd name="T2" fmla="*/ 0 w 198"/>
                      <a:gd name="T3" fmla="*/ 0 h 101"/>
                      <a:gd name="T4" fmla="*/ 0 w 198"/>
                      <a:gd name="T5" fmla="*/ 0 h 101"/>
                      <a:gd name="T6" fmla="*/ 0 w 198"/>
                      <a:gd name="T7" fmla="*/ 0 h 101"/>
                      <a:gd name="T8" fmla="*/ 0 w 198"/>
                      <a:gd name="T9" fmla="*/ 0 h 101"/>
                      <a:gd name="T10" fmla="*/ 0 w 198"/>
                      <a:gd name="T11" fmla="*/ 0 h 10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8"/>
                      <a:gd name="T19" fmla="*/ 0 h 101"/>
                      <a:gd name="T20" fmla="*/ 198 w 198"/>
                      <a:gd name="T21" fmla="*/ 0 h 10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8" h="101">
                        <a:moveTo>
                          <a:pt x="190" y="0"/>
                        </a:moveTo>
                        <a:lnTo>
                          <a:pt x="198" y="31"/>
                        </a:lnTo>
                        <a:lnTo>
                          <a:pt x="7" y="101"/>
                        </a:lnTo>
                        <a:lnTo>
                          <a:pt x="6" y="101"/>
                        </a:lnTo>
                        <a:lnTo>
                          <a:pt x="0" y="69"/>
                        </a:lnTo>
                        <a:lnTo>
                          <a:pt x="19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501" name="Freeform 191"/>
                  <p:cNvSpPr>
                    <a:spLocks noChangeArrowheads="1"/>
                  </p:cNvSpPr>
                  <p:nvPr/>
                </p:nvSpPr>
                <p:spPr bwMode="auto">
                  <a:xfrm>
                    <a:off x="3832" y="183"/>
                    <a:ext cx="10" cy="0"/>
                  </a:xfrm>
                  <a:custGeom>
                    <a:avLst/>
                    <a:gdLst>
                      <a:gd name="T0" fmla="*/ 0 w 259"/>
                      <a:gd name="T1" fmla="*/ 0 h 101"/>
                      <a:gd name="T2" fmla="*/ 0 w 259"/>
                      <a:gd name="T3" fmla="*/ 0 h 101"/>
                      <a:gd name="T4" fmla="*/ 0 w 259"/>
                      <a:gd name="T5" fmla="*/ 0 h 101"/>
                      <a:gd name="T6" fmla="*/ 0 w 259"/>
                      <a:gd name="T7" fmla="*/ 0 h 101"/>
                      <a:gd name="T8" fmla="*/ 0 w 259"/>
                      <a:gd name="T9" fmla="*/ 0 h 101"/>
                      <a:gd name="T10" fmla="*/ 0 w 259"/>
                      <a:gd name="T11" fmla="*/ 0 h 10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9"/>
                      <a:gd name="T19" fmla="*/ 0 h 101"/>
                      <a:gd name="T20" fmla="*/ 259 w 259"/>
                      <a:gd name="T21" fmla="*/ 0 h 10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9" h="101">
                        <a:moveTo>
                          <a:pt x="253" y="0"/>
                        </a:moveTo>
                        <a:lnTo>
                          <a:pt x="259" y="32"/>
                        </a:lnTo>
                        <a:lnTo>
                          <a:pt x="5" y="100"/>
                        </a:lnTo>
                        <a:lnTo>
                          <a:pt x="4" y="101"/>
                        </a:lnTo>
                        <a:lnTo>
                          <a:pt x="0" y="68"/>
                        </a:lnTo>
                        <a:lnTo>
                          <a:pt x="25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502" name="Freeform 192"/>
                  <p:cNvSpPr>
                    <a:spLocks noChangeArrowheads="1"/>
                  </p:cNvSpPr>
                  <p:nvPr/>
                </p:nvSpPr>
                <p:spPr bwMode="auto">
                  <a:xfrm>
                    <a:off x="3818" y="185"/>
                    <a:ext cx="12" cy="0"/>
                  </a:xfrm>
                  <a:custGeom>
                    <a:avLst/>
                    <a:gdLst>
                      <a:gd name="T0" fmla="*/ 0 w 298"/>
                      <a:gd name="T1" fmla="*/ 0 h 81"/>
                      <a:gd name="T2" fmla="*/ 0 w 298"/>
                      <a:gd name="T3" fmla="*/ 0 h 81"/>
                      <a:gd name="T4" fmla="*/ 0 w 298"/>
                      <a:gd name="T5" fmla="*/ 0 h 81"/>
                      <a:gd name="T6" fmla="*/ 0 w 298"/>
                      <a:gd name="T7" fmla="*/ 0 h 81"/>
                      <a:gd name="T8" fmla="*/ 0 w 298"/>
                      <a:gd name="T9" fmla="*/ 0 h 81"/>
                      <a:gd name="T10" fmla="*/ 0 w 298"/>
                      <a:gd name="T11" fmla="*/ 0 h 8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98"/>
                      <a:gd name="T19" fmla="*/ 0 h 81"/>
                      <a:gd name="T20" fmla="*/ 298 w 298"/>
                      <a:gd name="T21" fmla="*/ 0 h 8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98" h="81">
                        <a:moveTo>
                          <a:pt x="294" y="0"/>
                        </a:moveTo>
                        <a:lnTo>
                          <a:pt x="298" y="33"/>
                        </a:lnTo>
                        <a:lnTo>
                          <a:pt x="4" y="81"/>
                        </a:lnTo>
                        <a:lnTo>
                          <a:pt x="0" y="49"/>
                        </a:lnTo>
                        <a:lnTo>
                          <a:pt x="29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503" name="Freeform 193"/>
                  <p:cNvSpPr>
                    <a:spLocks noChangeArrowheads="1"/>
                  </p:cNvSpPr>
                  <p:nvPr/>
                </p:nvSpPr>
                <p:spPr bwMode="auto">
                  <a:xfrm>
                    <a:off x="3802" y="187"/>
                    <a:ext cx="13" cy="0"/>
                  </a:xfrm>
                  <a:custGeom>
                    <a:avLst/>
                    <a:gdLst>
                      <a:gd name="T0" fmla="*/ 0 w 322"/>
                      <a:gd name="T1" fmla="*/ 0 h 92"/>
                      <a:gd name="T2" fmla="*/ 0 w 322"/>
                      <a:gd name="T3" fmla="*/ 0 h 92"/>
                      <a:gd name="T4" fmla="*/ 0 w 322"/>
                      <a:gd name="T5" fmla="*/ 0 h 92"/>
                      <a:gd name="T6" fmla="*/ 0 w 322"/>
                      <a:gd name="T7" fmla="*/ 0 h 92"/>
                      <a:gd name="T8" fmla="*/ 0 w 322"/>
                      <a:gd name="T9" fmla="*/ 0 h 92"/>
                      <a:gd name="T10" fmla="*/ 0 w 322"/>
                      <a:gd name="T11" fmla="*/ 0 h 9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2"/>
                      <a:gd name="T19" fmla="*/ 0 h 92"/>
                      <a:gd name="T20" fmla="*/ 322 w 322"/>
                      <a:gd name="T21" fmla="*/ 0 h 9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2" h="92">
                        <a:moveTo>
                          <a:pt x="318" y="0"/>
                        </a:moveTo>
                        <a:lnTo>
                          <a:pt x="322" y="32"/>
                        </a:lnTo>
                        <a:lnTo>
                          <a:pt x="3" y="92"/>
                        </a:lnTo>
                        <a:lnTo>
                          <a:pt x="0" y="60"/>
                        </a:ln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504" name="Freeform 194"/>
                  <p:cNvSpPr>
                    <a:spLocks noChangeArrowheads="1"/>
                  </p:cNvSpPr>
                  <p:nvPr/>
                </p:nvSpPr>
                <p:spPr bwMode="auto">
                  <a:xfrm>
                    <a:off x="3786" y="188"/>
                    <a:ext cx="13" cy="0"/>
                  </a:xfrm>
                  <a:custGeom>
                    <a:avLst/>
                    <a:gdLst>
                      <a:gd name="T0" fmla="*/ 0 w 322"/>
                      <a:gd name="T1" fmla="*/ 0 h 71"/>
                      <a:gd name="T2" fmla="*/ 0 w 322"/>
                      <a:gd name="T3" fmla="*/ 0 h 71"/>
                      <a:gd name="T4" fmla="*/ 0 w 322"/>
                      <a:gd name="T5" fmla="*/ 0 h 71"/>
                      <a:gd name="T6" fmla="*/ 0 w 322"/>
                      <a:gd name="T7" fmla="*/ 0 h 71"/>
                      <a:gd name="T8" fmla="*/ 0 w 322"/>
                      <a:gd name="T9" fmla="*/ 0 h 71"/>
                      <a:gd name="T10" fmla="*/ 0 w 322"/>
                      <a:gd name="T11" fmla="*/ 0 h 7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2"/>
                      <a:gd name="T19" fmla="*/ 0 h 71"/>
                      <a:gd name="T20" fmla="*/ 322 w 322"/>
                      <a:gd name="T21" fmla="*/ 0 h 7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2" h="71">
                        <a:moveTo>
                          <a:pt x="319" y="0"/>
                        </a:moveTo>
                        <a:lnTo>
                          <a:pt x="322" y="32"/>
                        </a:lnTo>
                        <a:lnTo>
                          <a:pt x="4" y="71"/>
                        </a:lnTo>
                        <a:lnTo>
                          <a:pt x="0" y="38"/>
                        </a:lnTo>
                        <a:lnTo>
                          <a:pt x="1" y="38"/>
                        </a:lnTo>
                        <a:lnTo>
                          <a:pt x="31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505" name="Freeform 195"/>
                  <p:cNvSpPr>
                    <a:spLocks noChangeArrowheads="1"/>
                  </p:cNvSpPr>
                  <p:nvPr/>
                </p:nvSpPr>
                <p:spPr bwMode="auto">
                  <a:xfrm>
                    <a:off x="3771" y="189"/>
                    <a:ext cx="12" cy="0"/>
                  </a:xfrm>
                  <a:custGeom>
                    <a:avLst/>
                    <a:gdLst>
                      <a:gd name="T0" fmla="*/ 0 w 315"/>
                      <a:gd name="T1" fmla="*/ 0 h 102"/>
                      <a:gd name="T2" fmla="*/ 0 w 315"/>
                      <a:gd name="T3" fmla="*/ 0 h 102"/>
                      <a:gd name="T4" fmla="*/ 0 w 315"/>
                      <a:gd name="T5" fmla="*/ 0 h 102"/>
                      <a:gd name="T6" fmla="*/ 0 w 315"/>
                      <a:gd name="T7" fmla="*/ 0 h 102"/>
                      <a:gd name="T8" fmla="*/ 0 w 315"/>
                      <a:gd name="T9" fmla="*/ 0 h 102"/>
                      <a:gd name="T10" fmla="*/ 0 w 315"/>
                      <a:gd name="T11" fmla="*/ 0 h 10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15"/>
                      <a:gd name="T19" fmla="*/ 0 h 102"/>
                      <a:gd name="T20" fmla="*/ 315 w 315"/>
                      <a:gd name="T21" fmla="*/ 0 h 10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15" h="102">
                        <a:moveTo>
                          <a:pt x="311" y="0"/>
                        </a:moveTo>
                        <a:lnTo>
                          <a:pt x="315" y="33"/>
                        </a:lnTo>
                        <a:lnTo>
                          <a:pt x="5" y="102"/>
                        </a:lnTo>
                        <a:lnTo>
                          <a:pt x="0" y="69"/>
                        </a:lnTo>
                        <a:lnTo>
                          <a:pt x="3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506" name="Freeform 196"/>
                  <p:cNvSpPr>
                    <a:spLocks noChangeArrowheads="1"/>
                  </p:cNvSpPr>
                  <p:nvPr/>
                </p:nvSpPr>
                <p:spPr bwMode="auto">
                  <a:xfrm>
                    <a:off x="3757" y="191"/>
                    <a:ext cx="11" cy="0"/>
                  </a:xfrm>
                  <a:custGeom>
                    <a:avLst/>
                    <a:gdLst>
                      <a:gd name="T0" fmla="*/ 0 w 286"/>
                      <a:gd name="T1" fmla="*/ 0 h 101"/>
                      <a:gd name="T2" fmla="*/ 0 w 286"/>
                      <a:gd name="T3" fmla="*/ 0 h 101"/>
                      <a:gd name="T4" fmla="*/ 0 w 286"/>
                      <a:gd name="T5" fmla="*/ 0 h 101"/>
                      <a:gd name="T6" fmla="*/ 0 w 286"/>
                      <a:gd name="T7" fmla="*/ 0 h 101"/>
                      <a:gd name="T8" fmla="*/ 0 w 286"/>
                      <a:gd name="T9" fmla="*/ 0 h 101"/>
                      <a:gd name="T10" fmla="*/ 0 w 286"/>
                      <a:gd name="T11" fmla="*/ 0 h 10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6"/>
                      <a:gd name="T19" fmla="*/ 0 h 101"/>
                      <a:gd name="T20" fmla="*/ 286 w 286"/>
                      <a:gd name="T21" fmla="*/ 0 h 10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6" h="101">
                        <a:moveTo>
                          <a:pt x="281" y="0"/>
                        </a:moveTo>
                        <a:lnTo>
                          <a:pt x="286" y="33"/>
                        </a:lnTo>
                        <a:lnTo>
                          <a:pt x="8" y="101"/>
                        </a:lnTo>
                        <a:lnTo>
                          <a:pt x="0" y="70"/>
                        </a:lnTo>
                        <a:lnTo>
                          <a:pt x="2" y="70"/>
                        </a:lnTo>
                        <a:lnTo>
                          <a:pt x="28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507" name="Freeform 197"/>
                  <p:cNvSpPr>
                    <a:spLocks noChangeArrowheads="1"/>
                  </p:cNvSpPr>
                  <p:nvPr/>
                </p:nvSpPr>
                <p:spPr bwMode="auto">
                  <a:xfrm>
                    <a:off x="3749" y="193"/>
                    <a:ext cx="5" cy="0"/>
                  </a:xfrm>
                  <a:custGeom>
                    <a:avLst/>
                    <a:gdLst>
                      <a:gd name="T0" fmla="*/ 0 w 168"/>
                      <a:gd name="T1" fmla="*/ 0 h 99"/>
                      <a:gd name="T2" fmla="*/ 0 w 168"/>
                      <a:gd name="T3" fmla="*/ 0 h 99"/>
                      <a:gd name="T4" fmla="*/ 0 w 168"/>
                      <a:gd name="T5" fmla="*/ 0 h 99"/>
                      <a:gd name="T6" fmla="*/ 0 w 168"/>
                      <a:gd name="T7" fmla="*/ 0 h 99"/>
                      <a:gd name="T8" fmla="*/ 0 w 168"/>
                      <a:gd name="T9" fmla="*/ 0 h 99"/>
                      <a:gd name="T10" fmla="*/ 0 w 168"/>
                      <a:gd name="T11" fmla="*/ 0 h 9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8"/>
                      <a:gd name="T19" fmla="*/ 0 h 99"/>
                      <a:gd name="T20" fmla="*/ 168 w 168"/>
                      <a:gd name="T21" fmla="*/ 0 h 9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8" h="99">
                        <a:moveTo>
                          <a:pt x="160" y="0"/>
                        </a:moveTo>
                        <a:lnTo>
                          <a:pt x="168" y="31"/>
                        </a:lnTo>
                        <a:lnTo>
                          <a:pt x="12" y="99"/>
                        </a:lnTo>
                        <a:lnTo>
                          <a:pt x="0" y="70"/>
                        </a:lnTo>
                        <a:lnTo>
                          <a:pt x="2" y="69"/>
                        </a:lnTo>
                        <a:lnTo>
                          <a:pt x="16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508" name="Freeform 198"/>
                  <p:cNvSpPr>
                    <a:spLocks noChangeArrowheads="1"/>
                  </p:cNvSpPr>
                  <p:nvPr/>
                </p:nvSpPr>
                <p:spPr bwMode="auto">
                  <a:xfrm>
                    <a:off x="3745" y="195"/>
                    <a:ext cx="1" cy="0"/>
                  </a:xfrm>
                  <a:custGeom>
                    <a:avLst/>
                    <a:gdLst>
                      <a:gd name="T0" fmla="*/ 0 w 84"/>
                      <a:gd name="T1" fmla="*/ 0 h 78"/>
                      <a:gd name="T2" fmla="*/ 0 w 84"/>
                      <a:gd name="T3" fmla="*/ 0 h 78"/>
                      <a:gd name="T4" fmla="*/ 0 w 84"/>
                      <a:gd name="T5" fmla="*/ 0 h 78"/>
                      <a:gd name="T6" fmla="*/ 0 w 84"/>
                      <a:gd name="T7" fmla="*/ 0 h 78"/>
                      <a:gd name="T8" fmla="*/ 0 w 84"/>
                      <a:gd name="T9" fmla="*/ 0 h 78"/>
                      <a:gd name="T10" fmla="*/ 0 w 84"/>
                      <a:gd name="T11" fmla="*/ 0 h 7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4"/>
                      <a:gd name="T19" fmla="*/ 0 h 78"/>
                      <a:gd name="T20" fmla="*/ 84 w 84"/>
                      <a:gd name="T21" fmla="*/ 0 h 7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4" h="78">
                        <a:moveTo>
                          <a:pt x="72" y="0"/>
                        </a:moveTo>
                        <a:lnTo>
                          <a:pt x="84" y="29"/>
                        </a:lnTo>
                        <a:lnTo>
                          <a:pt x="37" y="61"/>
                        </a:lnTo>
                        <a:lnTo>
                          <a:pt x="2" y="78"/>
                        </a:lnTo>
                        <a:lnTo>
                          <a:pt x="0" y="49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509" name="Freeform 199"/>
                  <p:cNvSpPr>
                    <a:spLocks noChangeArrowheads="1"/>
                  </p:cNvSpPr>
                  <p:nvPr/>
                </p:nvSpPr>
                <p:spPr bwMode="auto">
                  <a:xfrm>
                    <a:off x="3745" y="197"/>
                    <a:ext cx="9" cy="1"/>
                  </a:xfrm>
                  <a:custGeom>
                    <a:avLst/>
                    <a:gdLst>
                      <a:gd name="T0" fmla="*/ 0 w 239"/>
                      <a:gd name="T1" fmla="*/ 0 h 135"/>
                      <a:gd name="T2" fmla="*/ 0 w 239"/>
                      <a:gd name="T3" fmla="*/ 0 h 135"/>
                      <a:gd name="T4" fmla="*/ 0 w 239"/>
                      <a:gd name="T5" fmla="*/ 0 h 135"/>
                      <a:gd name="T6" fmla="*/ 0 w 239"/>
                      <a:gd name="T7" fmla="*/ 0 h 135"/>
                      <a:gd name="T8" fmla="*/ 0 w 239"/>
                      <a:gd name="T9" fmla="*/ 0 h 135"/>
                      <a:gd name="T10" fmla="*/ 0 w 239"/>
                      <a:gd name="T11" fmla="*/ 0 h 13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9"/>
                      <a:gd name="T19" fmla="*/ 0 h 135"/>
                      <a:gd name="T20" fmla="*/ 239 w 239"/>
                      <a:gd name="T21" fmla="*/ 135 h 13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9" h="135">
                        <a:moveTo>
                          <a:pt x="0" y="17"/>
                        </a:moveTo>
                        <a:lnTo>
                          <a:pt x="35" y="0"/>
                        </a:lnTo>
                        <a:lnTo>
                          <a:pt x="239" y="105"/>
                        </a:lnTo>
                        <a:lnTo>
                          <a:pt x="230" y="135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510" name="Freeform 200"/>
                  <p:cNvSpPr>
                    <a:spLocks noChangeArrowheads="1"/>
                  </p:cNvSpPr>
                  <p:nvPr/>
                </p:nvSpPr>
                <p:spPr bwMode="auto">
                  <a:xfrm>
                    <a:off x="3757" y="200"/>
                    <a:ext cx="12" cy="1"/>
                  </a:xfrm>
                  <a:custGeom>
                    <a:avLst/>
                    <a:gdLst>
                      <a:gd name="T0" fmla="*/ 0 w 305"/>
                      <a:gd name="T1" fmla="*/ 0 h 157"/>
                      <a:gd name="T2" fmla="*/ 0 w 305"/>
                      <a:gd name="T3" fmla="*/ 0 h 157"/>
                      <a:gd name="T4" fmla="*/ 0 w 305"/>
                      <a:gd name="T5" fmla="*/ 0 h 157"/>
                      <a:gd name="T6" fmla="*/ 0 w 305"/>
                      <a:gd name="T7" fmla="*/ 0 h 157"/>
                      <a:gd name="T8" fmla="*/ 0 w 305"/>
                      <a:gd name="T9" fmla="*/ 0 h 157"/>
                      <a:gd name="T10" fmla="*/ 0 w 305"/>
                      <a:gd name="T11" fmla="*/ 0 h 15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05"/>
                      <a:gd name="T19" fmla="*/ 0 h 157"/>
                      <a:gd name="T20" fmla="*/ 305 w 305"/>
                      <a:gd name="T21" fmla="*/ 157 h 15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05" h="157">
                        <a:moveTo>
                          <a:pt x="0" y="30"/>
                        </a:moveTo>
                        <a:lnTo>
                          <a:pt x="9" y="0"/>
                        </a:lnTo>
                        <a:lnTo>
                          <a:pt x="304" y="128"/>
                        </a:lnTo>
                        <a:lnTo>
                          <a:pt x="305" y="128"/>
                        </a:lnTo>
                        <a:lnTo>
                          <a:pt x="295" y="157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511" name="Freeform 201"/>
                  <p:cNvSpPr>
                    <a:spLocks noChangeArrowheads="1"/>
                  </p:cNvSpPr>
                  <p:nvPr/>
                </p:nvSpPr>
                <p:spPr bwMode="auto">
                  <a:xfrm>
                    <a:off x="3772" y="203"/>
                    <a:ext cx="10" cy="2"/>
                  </a:xfrm>
                  <a:custGeom>
                    <a:avLst/>
                    <a:gdLst>
                      <a:gd name="T0" fmla="*/ 0 w 273"/>
                      <a:gd name="T1" fmla="*/ 0 h 167"/>
                      <a:gd name="T2" fmla="*/ 0 w 273"/>
                      <a:gd name="T3" fmla="*/ 0 h 167"/>
                      <a:gd name="T4" fmla="*/ 0 w 273"/>
                      <a:gd name="T5" fmla="*/ 0 h 167"/>
                      <a:gd name="T6" fmla="*/ 0 w 273"/>
                      <a:gd name="T7" fmla="*/ 0 h 167"/>
                      <a:gd name="T8" fmla="*/ 0 w 273"/>
                      <a:gd name="T9" fmla="*/ 0 h 167"/>
                      <a:gd name="T10" fmla="*/ 0 w 273"/>
                      <a:gd name="T11" fmla="*/ 0 h 16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73"/>
                      <a:gd name="T19" fmla="*/ 0 h 167"/>
                      <a:gd name="T20" fmla="*/ 273 w 273"/>
                      <a:gd name="T21" fmla="*/ 167 h 16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73" h="167">
                        <a:moveTo>
                          <a:pt x="0" y="29"/>
                        </a:moveTo>
                        <a:lnTo>
                          <a:pt x="10" y="0"/>
                        </a:lnTo>
                        <a:lnTo>
                          <a:pt x="272" y="137"/>
                        </a:lnTo>
                        <a:lnTo>
                          <a:pt x="273" y="138"/>
                        </a:lnTo>
                        <a:lnTo>
                          <a:pt x="262" y="167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512" name="Freeform 202"/>
                  <p:cNvSpPr>
                    <a:spLocks noChangeArrowheads="1"/>
                  </p:cNvSpPr>
                  <p:nvPr/>
                </p:nvSpPr>
                <p:spPr bwMode="auto">
                  <a:xfrm>
                    <a:off x="3784" y="207"/>
                    <a:ext cx="10" cy="2"/>
                  </a:xfrm>
                  <a:custGeom>
                    <a:avLst/>
                    <a:gdLst>
                      <a:gd name="T0" fmla="*/ 0 w 268"/>
                      <a:gd name="T1" fmla="*/ 0 h 195"/>
                      <a:gd name="T2" fmla="*/ 0 w 268"/>
                      <a:gd name="T3" fmla="*/ 0 h 195"/>
                      <a:gd name="T4" fmla="*/ 0 w 268"/>
                      <a:gd name="T5" fmla="*/ 0 h 195"/>
                      <a:gd name="T6" fmla="*/ 0 w 268"/>
                      <a:gd name="T7" fmla="*/ 0 h 195"/>
                      <a:gd name="T8" fmla="*/ 0 w 268"/>
                      <a:gd name="T9" fmla="*/ 0 h 195"/>
                      <a:gd name="T10" fmla="*/ 0 w 268"/>
                      <a:gd name="T11" fmla="*/ 0 h 19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8"/>
                      <a:gd name="T19" fmla="*/ 0 h 195"/>
                      <a:gd name="T20" fmla="*/ 268 w 268"/>
                      <a:gd name="T21" fmla="*/ 195 h 19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8" h="195">
                        <a:moveTo>
                          <a:pt x="0" y="29"/>
                        </a:moveTo>
                        <a:lnTo>
                          <a:pt x="11" y="0"/>
                        </a:lnTo>
                        <a:lnTo>
                          <a:pt x="266" y="166"/>
                        </a:lnTo>
                        <a:lnTo>
                          <a:pt x="268" y="168"/>
                        </a:lnTo>
                        <a:lnTo>
                          <a:pt x="253" y="195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513" name="Freeform 203"/>
                  <p:cNvSpPr>
                    <a:spLocks noChangeArrowheads="1"/>
                  </p:cNvSpPr>
                  <p:nvPr/>
                </p:nvSpPr>
                <p:spPr bwMode="auto">
                  <a:xfrm>
                    <a:off x="3797" y="212"/>
                    <a:ext cx="8" cy="2"/>
                  </a:xfrm>
                  <a:custGeom>
                    <a:avLst/>
                    <a:gdLst>
                      <a:gd name="T0" fmla="*/ 0 w 216"/>
                      <a:gd name="T1" fmla="*/ 0 h 193"/>
                      <a:gd name="T2" fmla="*/ 0 w 216"/>
                      <a:gd name="T3" fmla="*/ 0 h 193"/>
                      <a:gd name="T4" fmla="*/ 0 w 216"/>
                      <a:gd name="T5" fmla="*/ 0 h 193"/>
                      <a:gd name="T6" fmla="*/ 0 w 216"/>
                      <a:gd name="T7" fmla="*/ 0 h 193"/>
                      <a:gd name="T8" fmla="*/ 0 w 216"/>
                      <a:gd name="T9" fmla="*/ 0 h 193"/>
                      <a:gd name="T10" fmla="*/ 0 w 216"/>
                      <a:gd name="T11" fmla="*/ 0 h 19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6"/>
                      <a:gd name="T19" fmla="*/ 0 h 193"/>
                      <a:gd name="T20" fmla="*/ 216 w 216"/>
                      <a:gd name="T21" fmla="*/ 193 h 19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6" h="193">
                        <a:moveTo>
                          <a:pt x="0" y="27"/>
                        </a:moveTo>
                        <a:lnTo>
                          <a:pt x="15" y="0"/>
                        </a:lnTo>
                        <a:lnTo>
                          <a:pt x="213" y="167"/>
                        </a:lnTo>
                        <a:lnTo>
                          <a:pt x="216" y="170"/>
                        </a:lnTo>
                        <a:lnTo>
                          <a:pt x="197" y="193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514" name="Freeform 204"/>
                  <p:cNvSpPr>
                    <a:spLocks noChangeArrowheads="1"/>
                  </p:cNvSpPr>
                  <p:nvPr/>
                </p:nvSpPr>
                <p:spPr bwMode="auto">
                  <a:xfrm>
                    <a:off x="3807" y="217"/>
                    <a:ext cx="4" cy="2"/>
                  </a:xfrm>
                  <a:custGeom>
                    <a:avLst/>
                    <a:gdLst>
                      <a:gd name="T0" fmla="*/ 0 w 141"/>
                      <a:gd name="T1" fmla="*/ 0 h 195"/>
                      <a:gd name="T2" fmla="*/ 0 w 141"/>
                      <a:gd name="T3" fmla="*/ 0 h 195"/>
                      <a:gd name="T4" fmla="*/ 0 w 141"/>
                      <a:gd name="T5" fmla="*/ 0 h 195"/>
                      <a:gd name="T6" fmla="*/ 0 w 141"/>
                      <a:gd name="T7" fmla="*/ 0 h 195"/>
                      <a:gd name="T8" fmla="*/ 0 w 141"/>
                      <a:gd name="T9" fmla="*/ 0 h 195"/>
                      <a:gd name="T10" fmla="*/ 0 w 141"/>
                      <a:gd name="T11" fmla="*/ 0 h 19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1"/>
                      <a:gd name="T19" fmla="*/ 0 h 195"/>
                      <a:gd name="T20" fmla="*/ 141 w 141"/>
                      <a:gd name="T21" fmla="*/ 195 h 19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1" h="195">
                        <a:moveTo>
                          <a:pt x="0" y="23"/>
                        </a:moveTo>
                        <a:lnTo>
                          <a:pt x="19" y="0"/>
                        </a:lnTo>
                        <a:lnTo>
                          <a:pt x="139" y="176"/>
                        </a:lnTo>
                        <a:lnTo>
                          <a:pt x="141" y="184"/>
                        </a:lnTo>
                        <a:lnTo>
                          <a:pt x="116" y="195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515" name="Freeform 205"/>
                  <p:cNvSpPr>
                    <a:spLocks noChangeArrowheads="1"/>
                  </p:cNvSpPr>
                  <p:nvPr/>
                </p:nvSpPr>
                <p:spPr bwMode="auto">
                  <a:xfrm>
                    <a:off x="3812" y="222"/>
                    <a:ext cx="0" cy="4"/>
                  </a:xfrm>
                  <a:custGeom>
                    <a:avLst/>
                    <a:gdLst>
                      <a:gd name="T0" fmla="*/ 0 w 65"/>
                      <a:gd name="T1" fmla="*/ 0 h 251"/>
                      <a:gd name="T2" fmla="*/ 0 w 65"/>
                      <a:gd name="T3" fmla="*/ 0 h 251"/>
                      <a:gd name="T4" fmla="*/ 0 w 65"/>
                      <a:gd name="T5" fmla="*/ 0 h 251"/>
                      <a:gd name="T6" fmla="*/ 0 w 65"/>
                      <a:gd name="T7" fmla="*/ 0 h 251"/>
                      <a:gd name="T8" fmla="*/ 0 w 65"/>
                      <a:gd name="T9" fmla="*/ 0 h 251"/>
                      <a:gd name="T10" fmla="*/ 0 w 65"/>
                      <a:gd name="T11" fmla="*/ 0 h 25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5"/>
                      <a:gd name="T19" fmla="*/ 0 h 251"/>
                      <a:gd name="T20" fmla="*/ 0 w 65"/>
                      <a:gd name="T21" fmla="*/ 251 h 25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5" h="251">
                        <a:moveTo>
                          <a:pt x="0" y="11"/>
                        </a:moveTo>
                        <a:lnTo>
                          <a:pt x="25" y="0"/>
                        </a:lnTo>
                        <a:lnTo>
                          <a:pt x="65" y="246"/>
                        </a:lnTo>
                        <a:lnTo>
                          <a:pt x="65" y="249"/>
                        </a:lnTo>
                        <a:lnTo>
                          <a:pt x="39" y="251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516" name="Freeform 206"/>
                  <p:cNvSpPr>
                    <a:spLocks noChangeArrowheads="1"/>
                  </p:cNvSpPr>
                  <p:nvPr/>
                </p:nvSpPr>
                <p:spPr bwMode="auto">
                  <a:xfrm>
                    <a:off x="3814" y="229"/>
                    <a:ext cx="0" cy="2"/>
                  </a:xfrm>
                  <a:custGeom>
                    <a:avLst/>
                    <a:gdLst>
                      <a:gd name="T0" fmla="*/ 0 w 34"/>
                      <a:gd name="T1" fmla="*/ 0 h 197"/>
                      <a:gd name="T2" fmla="*/ 0 w 34"/>
                      <a:gd name="T3" fmla="*/ 0 h 197"/>
                      <a:gd name="T4" fmla="*/ 0 w 34"/>
                      <a:gd name="T5" fmla="*/ 0 h 197"/>
                      <a:gd name="T6" fmla="*/ 0 w 34"/>
                      <a:gd name="T7" fmla="*/ 0 h 197"/>
                      <a:gd name="T8" fmla="*/ 0 w 34"/>
                      <a:gd name="T9" fmla="*/ 0 h 197"/>
                      <a:gd name="T10" fmla="*/ 0 w 34"/>
                      <a:gd name="T11" fmla="*/ 0 h 1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197"/>
                      <a:gd name="T20" fmla="*/ 0 w 34"/>
                      <a:gd name="T21" fmla="*/ 197 h 19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197">
                        <a:moveTo>
                          <a:pt x="0" y="2"/>
                        </a:moveTo>
                        <a:lnTo>
                          <a:pt x="26" y="0"/>
                        </a:lnTo>
                        <a:lnTo>
                          <a:pt x="34" y="195"/>
                        </a:lnTo>
                        <a:lnTo>
                          <a:pt x="34" y="197"/>
                        </a:lnTo>
                        <a:lnTo>
                          <a:pt x="8" y="197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517" name="Freeform 207"/>
                  <p:cNvSpPr>
                    <a:spLocks noChangeArrowheads="1"/>
                  </p:cNvSpPr>
                  <p:nvPr/>
                </p:nvSpPr>
                <p:spPr bwMode="auto">
                  <a:xfrm>
                    <a:off x="3815" y="234"/>
                    <a:ext cx="0" cy="2"/>
                  </a:xfrm>
                  <a:custGeom>
                    <a:avLst/>
                    <a:gdLst>
                      <a:gd name="T0" fmla="*/ 0 w 26"/>
                      <a:gd name="T1" fmla="*/ 0 h 177"/>
                      <a:gd name="T2" fmla="*/ 0 w 26"/>
                      <a:gd name="T3" fmla="*/ 0 h 177"/>
                      <a:gd name="T4" fmla="*/ 0 w 26"/>
                      <a:gd name="T5" fmla="*/ 0 h 177"/>
                      <a:gd name="T6" fmla="*/ 0 w 26"/>
                      <a:gd name="T7" fmla="*/ 0 h 177"/>
                      <a:gd name="T8" fmla="*/ 0 w 26"/>
                      <a:gd name="T9" fmla="*/ 0 h 177"/>
                      <a:gd name="T10" fmla="*/ 0 w 26"/>
                      <a:gd name="T11" fmla="*/ 0 h 17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"/>
                      <a:gd name="T19" fmla="*/ 0 h 177"/>
                      <a:gd name="T20" fmla="*/ 0 w 26"/>
                      <a:gd name="T21" fmla="*/ 177 h 17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" h="177">
                        <a:moveTo>
                          <a:pt x="0" y="0"/>
                        </a:moveTo>
                        <a:lnTo>
                          <a:pt x="26" y="0"/>
                        </a:lnTo>
                        <a:lnTo>
                          <a:pt x="26" y="177"/>
                        </a:lnTo>
                        <a:lnTo>
                          <a:pt x="0" y="17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518" name="Freeform 208"/>
                  <p:cNvSpPr>
                    <a:spLocks noChangeArrowheads="1"/>
                  </p:cNvSpPr>
                  <p:nvPr/>
                </p:nvSpPr>
                <p:spPr bwMode="auto">
                  <a:xfrm>
                    <a:off x="3814" y="239"/>
                    <a:ext cx="0" cy="3"/>
                  </a:xfrm>
                  <a:custGeom>
                    <a:avLst/>
                    <a:gdLst>
                      <a:gd name="T0" fmla="*/ 0 w 34"/>
                      <a:gd name="T1" fmla="*/ 0 h 221"/>
                      <a:gd name="T2" fmla="*/ 0 w 34"/>
                      <a:gd name="T3" fmla="*/ 0 h 221"/>
                      <a:gd name="T4" fmla="*/ 0 w 34"/>
                      <a:gd name="T5" fmla="*/ 0 h 221"/>
                      <a:gd name="T6" fmla="*/ 0 w 34"/>
                      <a:gd name="T7" fmla="*/ 0 h 221"/>
                      <a:gd name="T8" fmla="*/ 0 w 34"/>
                      <a:gd name="T9" fmla="*/ 0 h 221"/>
                      <a:gd name="T10" fmla="*/ 0 w 34"/>
                      <a:gd name="T11" fmla="*/ 0 h 22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221"/>
                      <a:gd name="T20" fmla="*/ 0 w 34"/>
                      <a:gd name="T21" fmla="*/ 221 h 22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221">
                        <a:moveTo>
                          <a:pt x="8" y="0"/>
                        </a:moveTo>
                        <a:lnTo>
                          <a:pt x="34" y="2"/>
                        </a:lnTo>
                        <a:lnTo>
                          <a:pt x="26" y="218"/>
                        </a:lnTo>
                        <a:lnTo>
                          <a:pt x="26" y="221"/>
                        </a:lnTo>
                        <a:lnTo>
                          <a:pt x="0" y="216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</p:grpSp>
            <p:grpSp>
              <p:nvGrpSpPr>
                <p:cNvPr id="3096" name="Group 209"/>
                <p:cNvGrpSpPr>
                  <a:grpSpLocks/>
                </p:cNvGrpSpPr>
                <p:nvPr/>
              </p:nvGrpSpPr>
              <p:grpSpPr bwMode="auto">
                <a:xfrm>
                  <a:off x="3679" y="86"/>
                  <a:ext cx="232" cy="203"/>
                  <a:chOff x="3679" y="86"/>
                  <a:chExt cx="232" cy="203"/>
                </a:xfrm>
              </p:grpSpPr>
              <p:sp>
                <p:nvSpPr>
                  <p:cNvPr id="3119" name="Freeform 210"/>
                  <p:cNvSpPr>
                    <a:spLocks noChangeArrowheads="1"/>
                  </p:cNvSpPr>
                  <p:nvPr/>
                </p:nvSpPr>
                <p:spPr bwMode="auto">
                  <a:xfrm>
                    <a:off x="3813" y="245"/>
                    <a:ext cx="0" cy="2"/>
                  </a:xfrm>
                  <a:custGeom>
                    <a:avLst/>
                    <a:gdLst>
                      <a:gd name="T0" fmla="*/ 0 w 49"/>
                      <a:gd name="T1" fmla="*/ 0 h 168"/>
                      <a:gd name="T2" fmla="*/ 0 w 49"/>
                      <a:gd name="T3" fmla="*/ 0 h 168"/>
                      <a:gd name="T4" fmla="*/ 0 w 49"/>
                      <a:gd name="T5" fmla="*/ 0 h 168"/>
                      <a:gd name="T6" fmla="*/ 0 w 49"/>
                      <a:gd name="T7" fmla="*/ 0 h 168"/>
                      <a:gd name="T8" fmla="*/ 0 w 49"/>
                      <a:gd name="T9" fmla="*/ 0 h 168"/>
                      <a:gd name="T10" fmla="*/ 0 w 49"/>
                      <a:gd name="T11" fmla="*/ 0 h 16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9"/>
                      <a:gd name="T19" fmla="*/ 0 h 168"/>
                      <a:gd name="T20" fmla="*/ 0 w 49"/>
                      <a:gd name="T21" fmla="*/ 168 h 16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9" h="168">
                        <a:moveTo>
                          <a:pt x="23" y="0"/>
                        </a:moveTo>
                        <a:lnTo>
                          <a:pt x="49" y="5"/>
                        </a:lnTo>
                        <a:lnTo>
                          <a:pt x="25" y="162"/>
                        </a:lnTo>
                        <a:lnTo>
                          <a:pt x="23" y="168"/>
                        </a:lnTo>
                        <a:lnTo>
                          <a:pt x="0" y="152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20" name="Freeform 211"/>
                  <p:cNvSpPr>
                    <a:spLocks noChangeArrowheads="1"/>
                  </p:cNvSpPr>
                  <p:nvPr/>
                </p:nvSpPr>
                <p:spPr bwMode="auto">
                  <a:xfrm>
                    <a:off x="3808" y="250"/>
                    <a:ext cx="3" cy="2"/>
                  </a:xfrm>
                  <a:custGeom>
                    <a:avLst/>
                    <a:gdLst>
                      <a:gd name="T0" fmla="*/ 0 w 125"/>
                      <a:gd name="T1" fmla="*/ 0 h 185"/>
                      <a:gd name="T2" fmla="*/ 0 w 125"/>
                      <a:gd name="T3" fmla="*/ 0 h 185"/>
                      <a:gd name="T4" fmla="*/ 0 w 125"/>
                      <a:gd name="T5" fmla="*/ 0 h 185"/>
                      <a:gd name="T6" fmla="*/ 0 w 125"/>
                      <a:gd name="T7" fmla="*/ 0 h 185"/>
                      <a:gd name="T8" fmla="*/ 0 w 125"/>
                      <a:gd name="T9" fmla="*/ 0 h 185"/>
                      <a:gd name="T10" fmla="*/ 0 w 125"/>
                      <a:gd name="T11" fmla="*/ 0 h 1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5"/>
                      <a:gd name="T19" fmla="*/ 0 h 185"/>
                      <a:gd name="T20" fmla="*/ 125 w 125"/>
                      <a:gd name="T21" fmla="*/ 185 h 18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5" h="185">
                        <a:moveTo>
                          <a:pt x="102" y="0"/>
                        </a:moveTo>
                        <a:lnTo>
                          <a:pt x="125" y="16"/>
                        </a:lnTo>
                        <a:lnTo>
                          <a:pt x="21" y="183"/>
                        </a:lnTo>
                        <a:lnTo>
                          <a:pt x="20" y="185"/>
                        </a:lnTo>
                        <a:lnTo>
                          <a:pt x="0" y="162"/>
                        </a:lnTo>
                        <a:lnTo>
                          <a:pt x="10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21" name="Freeform 212"/>
                  <p:cNvSpPr>
                    <a:spLocks noChangeArrowheads="1"/>
                  </p:cNvSpPr>
                  <p:nvPr/>
                </p:nvSpPr>
                <p:spPr bwMode="auto">
                  <a:xfrm>
                    <a:off x="3803" y="254"/>
                    <a:ext cx="3" cy="1"/>
                  </a:xfrm>
                  <a:custGeom>
                    <a:avLst/>
                    <a:gdLst>
                      <a:gd name="T0" fmla="*/ 0 w 118"/>
                      <a:gd name="T1" fmla="*/ 0 h 138"/>
                      <a:gd name="T2" fmla="*/ 0 w 118"/>
                      <a:gd name="T3" fmla="*/ 0 h 138"/>
                      <a:gd name="T4" fmla="*/ 0 w 118"/>
                      <a:gd name="T5" fmla="*/ 0 h 138"/>
                      <a:gd name="T6" fmla="*/ 0 w 118"/>
                      <a:gd name="T7" fmla="*/ 0 h 138"/>
                      <a:gd name="T8" fmla="*/ 0 w 118"/>
                      <a:gd name="T9" fmla="*/ 0 h 138"/>
                      <a:gd name="T10" fmla="*/ 0 w 118"/>
                      <a:gd name="T11" fmla="*/ 0 h 13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8"/>
                      <a:gd name="T19" fmla="*/ 0 h 138"/>
                      <a:gd name="T20" fmla="*/ 118 w 118"/>
                      <a:gd name="T21" fmla="*/ 138 h 13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8" h="138">
                        <a:moveTo>
                          <a:pt x="98" y="0"/>
                        </a:moveTo>
                        <a:lnTo>
                          <a:pt x="118" y="23"/>
                        </a:lnTo>
                        <a:lnTo>
                          <a:pt x="25" y="138"/>
                        </a:lnTo>
                        <a:lnTo>
                          <a:pt x="0" y="124"/>
                        </a:lnTo>
                        <a:lnTo>
                          <a:pt x="4" y="118"/>
                        </a:lnTo>
                        <a:lnTo>
                          <a:pt x="9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22" name="Freeform 213"/>
                  <p:cNvSpPr>
                    <a:spLocks noChangeArrowheads="1"/>
                  </p:cNvSpPr>
                  <p:nvPr/>
                </p:nvSpPr>
                <p:spPr bwMode="auto">
                  <a:xfrm>
                    <a:off x="3802" y="258"/>
                    <a:ext cx="0" cy="1"/>
                  </a:xfrm>
                  <a:custGeom>
                    <a:avLst/>
                    <a:gdLst>
                      <a:gd name="T0" fmla="*/ 0 w 56"/>
                      <a:gd name="T1" fmla="*/ 0 h 138"/>
                      <a:gd name="T2" fmla="*/ 0 w 56"/>
                      <a:gd name="T3" fmla="*/ 0 h 138"/>
                      <a:gd name="T4" fmla="*/ 0 w 56"/>
                      <a:gd name="T5" fmla="*/ 0 h 138"/>
                      <a:gd name="T6" fmla="*/ 0 w 56"/>
                      <a:gd name="T7" fmla="*/ 0 h 138"/>
                      <a:gd name="T8" fmla="*/ 0 w 56"/>
                      <a:gd name="T9" fmla="*/ 0 h 138"/>
                      <a:gd name="T10" fmla="*/ 0 w 56"/>
                      <a:gd name="T11" fmla="*/ 0 h 13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6"/>
                      <a:gd name="T19" fmla="*/ 0 h 138"/>
                      <a:gd name="T20" fmla="*/ 0 w 56"/>
                      <a:gd name="T21" fmla="*/ 138 h 13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6" h="138">
                        <a:moveTo>
                          <a:pt x="31" y="0"/>
                        </a:moveTo>
                        <a:lnTo>
                          <a:pt x="56" y="14"/>
                        </a:lnTo>
                        <a:lnTo>
                          <a:pt x="26" y="133"/>
                        </a:lnTo>
                        <a:lnTo>
                          <a:pt x="0" y="138"/>
                        </a:lnTo>
                        <a:lnTo>
                          <a:pt x="0" y="129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23" name="Freeform 214"/>
                  <p:cNvSpPr>
                    <a:spLocks noChangeArrowheads="1"/>
                  </p:cNvSpPr>
                  <p:nvPr/>
                </p:nvSpPr>
                <p:spPr bwMode="auto">
                  <a:xfrm>
                    <a:off x="3802" y="261"/>
                    <a:ext cx="0" cy="1"/>
                  </a:xfrm>
                  <a:custGeom>
                    <a:avLst/>
                    <a:gdLst>
                      <a:gd name="T0" fmla="*/ 0 w 56"/>
                      <a:gd name="T1" fmla="*/ 0 h 136"/>
                      <a:gd name="T2" fmla="*/ 0 w 56"/>
                      <a:gd name="T3" fmla="*/ 0 h 136"/>
                      <a:gd name="T4" fmla="*/ 0 w 56"/>
                      <a:gd name="T5" fmla="*/ 0 h 136"/>
                      <a:gd name="T6" fmla="*/ 0 w 56"/>
                      <a:gd name="T7" fmla="*/ 0 h 136"/>
                      <a:gd name="T8" fmla="*/ 0 w 56"/>
                      <a:gd name="T9" fmla="*/ 0 h 136"/>
                      <a:gd name="T10" fmla="*/ 0 w 56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6"/>
                      <a:gd name="T19" fmla="*/ 0 h 136"/>
                      <a:gd name="T20" fmla="*/ 0 w 56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6" h="136">
                        <a:moveTo>
                          <a:pt x="0" y="5"/>
                        </a:moveTo>
                        <a:lnTo>
                          <a:pt x="26" y="0"/>
                        </a:lnTo>
                        <a:lnTo>
                          <a:pt x="56" y="121"/>
                        </a:lnTo>
                        <a:lnTo>
                          <a:pt x="33" y="136"/>
                        </a:lnTo>
                        <a:lnTo>
                          <a:pt x="31" y="133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24" name="Freeform 215"/>
                  <p:cNvSpPr>
                    <a:spLocks noChangeArrowheads="1"/>
                  </p:cNvSpPr>
                  <p:nvPr/>
                </p:nvSpPr>
                <p:spPr bwMode="auto">
                  <a:xfrm>
                    <a:off x="3803" y="265"/>
                    <a:ext cx="1" cy="1"/>
                  </a:xfrm>
                  <a:custGeom>
                    <a:avLst/>
                    <a:gdLst>
                      <a:gd name="T0" fmla="*/ 0 w 87"/>
                      <a:gd name="T1" fmla="*/ 0 h 151"/>
                      <a:gd name="T2" fmla="*/ 0 w 87"/>
                      <a:gd name="T3" fmla="*/ 0 h 151"/>
                      <a:gd name="T4" fmla="*/ 0 w 87"/>
                      <a:gd name="T5" fmla="*/ 0 h 151"/>
                      <a:gd name="T6" fmla="*/ 0 w 87"/>
                      <a:gd name="T7" fmla="*/ 0 h 151"/>
                      <a:gd name="T8" fmla="*/ 0 w 87"/>
                      <a:gd name="T9" fmla="*/ 0 h 151"/>
                      <a:gd name="T10" fmla="*/ 0 w 87"/>
                      <a:gd name="T11" fmla="*/ 0 h 15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7"/>
                      <a:gd name="T19" fmla="*/ 0 h 151"/>
                      <a:gd name="T20" fmla="*/ 87 w 87"/>
                      <a:gd name="T21" fmla="*/ 151 h 15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7" h="151">
                        <a:moveTo>
                          <a:pt x="0" y="15"/>
                        </a:moveTo>
                        <a:lnTo>
                          <a:pt x="23" y="0"/>
                        </a:lnTo>
                        <a:lnTo>
                          <a:pt x="86" y="136"/>
                        </a:lnTo>
                        <a:lnTo>
                          <a:pt x="87" y="140"/>
                        </a:lnTo>
                        <a:lnTo>
                          <a:pt x="62" y="151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25" name="Freeform 216"/>
                  <p:cNvSpPr>
                    <a:spLocks noChangeArrowheads="1"/>
                  </p:cNvSpPr>
                  <p:nvPr/>
                </p:nvSpPr>
                <p:spPr bwMode="auto">
                  <a:xfrm>
                    <a:off x="3807" y="269"/>
                    <a:ext cx="0" cy="1"/>
                  </a:xfrm>
                  <a:custGeom>
                    <a:avLst/>
                    <a:gdLst>
                      <a:gd name="T0" fmla="*/ 0 w 57"/>
                      <a:gd name="T1" fmla="*/ 0 h 134"/>
                      <a:gd name="T2" fmla="*/ 0 w 57"/>
                      <a:gd name="T3" fmla="*/ 0 h 134"/>
                      <a:gd name="T4" fmla="*/ 0 w 57"/>
                      <a:gd name="T5" fmla="*/ 0 h 134"/>
                      <a:gd name="T6" fmla="*/ 0 w 57"/>
                      <a:gd name="T7" fmla="*/ 0 h 134"/>
                      <a:gd name="T8" fmla="*/ 0 w 57"/>
                      <a:gd name="T9" fmla="*/ 0 h 134"/>
                      <a:gd name="T10" fmla="*/ 0 w 57"/>
                      <a:gd name="T11" fmla="*/ 0 h 13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"/>
                      <a:gd name="T19" fmla="*/ 0 h 134"/>
                      <a:gd name="T20" fmla="*/ 0 w 57"/>
                      <a:gd name="T21" fmla="*/ 134 h 13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" h="134">
                        <a:moveTo>
                          <a:pt x="0" y="11"/>
                        </a:moveTo>
                        <a:lnTo>
                          <a:pt x="25" y="0"/>
                        </a:lnTo>
                        <a:lnTo>
                          <a:pt x="57" y="128"/>
                        </a:lnTo>
                        <a:lnTo>
                          <a:pt x="57" y="134"/>
                        </a:lnTo>
                        <a:lnTo>
                          <a:pt x="31" y="134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26" name="Freeform 217"/>
                  <p:cNvSpPr>
                    <a:spLocks noChangeArrowheads="1"/>
                  </p:cNvSpPr>
                  <p:nvPr/>
                </p:nvSpPr>
                <p:spPr bwMode="auto">
                  <a:xfrm>
                    <a:off x="3808" y="272"/>
                    <a:ext cx="0" cy="1"/>
                  </a:xfrm>
                  <a:custGeom>
                    <a:avLst/>
                    <a:gdLst>
                      <a:gd name="T0" fmla="*/ 0 w 34"/>
                      <a:gd name="T1" fmla="*/ 0 h 153"/>
                      <a:gd name="T2" fmla="*/ 0 w 34"/>
                      <a:gd name="T3" fmla="*/ 0 h 153"/>
                      <a:gd name="T4" fmla="*/ 0 w 34"/>
                      <a:gd name="T5" fmla="*/ 0 h 153"/>
                      <a:gd name="T6" fmla="*/ 0 w 34"/>
                      <a:gd name="T7" fmla="*/ 0 h 153"/>
                      <a:gd name="T8" fmla="*/ 0 w 34"/>
                      <a:gd name="T9" fmla="*/ 0 h 153"/>
                      <a:gd name="T10" fmla="*/ 0 w 34"/>
                      <a:gd name="T11" fmla="*/ 0 h 1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153"/>
                      <a:gd name="T20" fmla="*/ 0 w 34"/>
                      <a:gd name="T21" fmla="*/ 153 h 15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153">
                        <a:moveTo>
                          <a:pt x="8" y="0"/>
                        </a:moveTo>
                        <a:lnTo>
                          <a:pt x="34" y="0"/>
                        </a:lnTo>
                        <a:lnTo>
                          <a:pt x="26" y="147"/>
                        </a:lnTo>
                        <a:lnTo>
                          <a:pt x="25" y="153"/>
                        </a:lnTo>
                        <a:lnTo>
                          <a:pt x="0" y="141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27" name="Freeform 218"/>
                  <p:cNvSpPr>
                    <a:spLocks noChangeArrowheads="1"/>
                  </p:cNvSpPr>
                  <p:nvPr/>
                </p:nvSpPr>
                <p:spPr bwMode="auto">
                  <a:xfrm>
                    <a:off x="3804" y="276"/>
                    <a:ext cx="2" cy="2"/>
                  </a:xfrm>
                  <a:custGeom>
                    <a:avLst/>
                    <a:gdLst>
                      <a:gd name="T0" fmla="*/ 0 w 95"/>
                      <a:gd name="T1" fmla="*/ 0 h 179"/>
                      <a:gd name="T2" fmla="*/ 0 w 95"/>
                      <a:gd name="T3" fmla="*/ 0 h 179"/>
                      <a:gd name="T4" fmla="*/ 0 w 95"/>
                      <a:gd name="T5" fmla="*/ 0 h 179"/>
                      <a:gd name="T6" fmla="*/ 0 w 95"/>
                      <a:gd name="T7" fmla="*/ 0 h 179"/>
                      <a:gd name="T8" fmla="*/ 0 w 95"/>
                      <a:gd name="T9" fmla="*/ 0 h 179"/>
                      <a:gd name="T10" fmla="*/ 0 w 95"/>
                      <a:gd name="T11" fmla="*/ 0 h 17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5"/>
                      <a:gd name="T19" fmla="*/ 0 h 179"/>
                      <a:gd name="T20" fmla="*/ 95 w 95"/>
                      <a:gd name="T21" fmla="*/ 179 h 17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5" h="179">
                        <a:moveTo>
                          <a:pt x="70" y="0"/>
                        </a:moveTo>
                        <a:lnTo>
                          <a:pt x="95" y="12"/>
                        </a:lnTo>
                        <a:lnTo>
                          <a:pt x="24" y="179"/>
                        </a:lnTo>
                        <a:lnTo>
                          <a:pt x="0" y="165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28" name="Freeform 219"/>
                  <p:cNvSpPr>
                    <a:spLocks noChangeArrowheads="1"/>
                  </p:cNvSpPr>
                  <p:nvPr/>
                </p:nvSpPr>
                <p:spPr bwMode="auto">
                  <a:xfrm>
                    <a:off x="3801" y="281"/>
                    <a:ext cx="1" cy="1"/>
                  </a:xfrm>
                  <a:custGeom>
                    <a:avLst/>
                    <a:gdLst>
                      <a:gd name="T0" fmla="*/ 0 w 80"/>
                      <a:gd name="T1" fmla="*/ 0 h 161"/>
                      <a:gd name="T2" fmla="*/ 0 w 80"/>
                      <a:gd name="T3" fmla="*/ 0 h 161"/>
                      <a:gd name="T4" fmla="*/ 0 w 80"/>
                      <a:gd name="T5" fmla="*/ 0 h 161"/>
                      <a:gd name="T6" fmla="*/ 0 w 80"/>
                      <a:gd name="T7" fmla="*/ 0 h 161"/>
                      <a:gd name="T8" fmla="*/ 0 w 80"/>
                      <a:gd name="T9" fmla="*/ 0 h 161"/>
                      <a:gd name="T10" fmla="*/ 0 w 80"/>
                      <a:gd name="T11" fmla="*/ 0 h 16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0"/>
                      <a:gd name="T19" fmla="*/ 0 h 161"/>
                      <a:gd name="T20" fmla="*/ 80 w 80"/>
                      <a:gd name="T21" fmla="*/ 161 h 16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0" h="161">
                        <a:moveTo>
                          <a:pt x="56" y="0"/>
                        </a:moveTo>
                        <a:lnTo>
                          <a:pt x="80" y="14"/>
                        </a:lnTo>
                        <a:lnTo>
                          <a:pt x="24" y="161"/>
                        </a:lnTo>
                        <a:lnTo>
                          <a:pt x="0" y="147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29" name="Freeform 220"/>
                  <p:cNvSpPr>
                    <a:spLocks noChangeArrowheads="1"/>
                  </p:cNvSpPr>
                  <p:nvPr/>
                </p:nvSpPr>
                <p:spPr bwMode="auto">
                  <a:xfrm>
                    <a:off x="3799" y="285"/>
                    <a:ext cx="1" cy="1"/>
                  </a:xfrm>
                  <a:custGeom>
                    <a:avLst/>
                    <a:gdLst>
                      <a:gd name="T0" fmla="*/ 0 w 80"/>
                      <a:gd name="T1" fmla="*/ 0 h 160"/>
                      <a:gd name="T2" fmla="*/ 0 w 80"/>
                      <a:gd name="T3" fmla="*/ 0 h 160"/>
                      <a:gd name="T4" fmla="*/ 0 w 80"/>
                      <a:gd name="T5" fmla="*/ 0 h 160"/>
                      <a:gd name="T6" fmla="*/ 0 w 80"/>
                      <a:gd name="T7" fmla="*/ 0 h 160"/>
                      <a:gd name="T8" fmla="*/ 0 w 80"/>
                      <a:gd name="T9" fmla="*/ 0 h 160"/>
                      <a:gd name="T10" fmla="*/ 0 w 80"/>
                      <a:gd name="T11" fmla="*/ 0 h 1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0"/>
                      <a:gd name="T19" fmla="*/ 0 h 160"/>
                      <a:gd name="T20" fmla="*/ 80 w 80"/>
                      <a:gd name="T21" fmla="*/ 160 h 1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0" h="160">
                        <a:moveTo>
                          <a:pt x="56" y="0"/>
                        </a:moveTo>
                        <a:lnTo>
                          <a:pt x="80" y="14"/>
                        </a:lnTo>
                        <a:lnTo>
                          <a:pt x="25" y="160"/>
                        </a:lnTo>
                        <a:lnTo>
                          <a:pt x="0" y="150"/>
                        </a:lnTo>
                        <a:lnTo>
                          <a:pt x="1" y="147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30" name="Freeform 221"/>
                  <p:cNvSpPr>
                    <a:spLocks noChangeArrowheads="1"/>
                  </p:cNvSpPr>
                  <p:nvPr/>
                </p:nvSpPr>
                <p:spPr bwMode="auto">
                  <a:xfrm>
                    <a:off x="3798" y="289"/>
                    <a:ext cx="0" cy="0"/>
                  </a:xfrm>
                  <a:custGeom>
                    <a:avLst/>
                    <a:gdLst>
                      <a:gd name="T0" fmla="*/ 0 w 49"/>
                      <a:gd name="T1" fmla="*/ 0 h 117"/>
                      <a:gd name="T2" fmla="*/ 0 w 49"/>
                      <a:gd name="T3" fmla="*/ 0 h 117"/>
                      <a:gd name="T4" fmla="*/ 0 w 49"/>
                      <a:gd name="T5" fmla="*/ 0 h 117"/>
                      <a:gd name="T6" fmla="*/ 0 w 49"/>
                      <a:gd name="T7" fmla="*/ 0 h 117"/>
                      <a:gd name="T8" fmla="*/ 0 w 49"/>
                      <a:gd name="T9" fmla="*/ 0 h 117"/>
                      <a:gd name="T10" fmla="*/ 0 w 49"/>
                      <a:gd name="T11" fmla="*/ 0 h 117"/>
                      <a:gd name="T12" fmla="*/ 0 w 49"/>
                      <a:gd name="T13" fmla="*/ 0 h 11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9"/>
                      <a:gd name="T22" fmla="*/ 0 h 117"/>
                      <a:gd name="T23" fmla="*/ 49 w 49"/>
                      <a:gd name="T24" fmla="*/ 117 h 11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9" h="117">
                        <a:moveTo>
                          <a:pt x="24" y="0"/>
                        </a:moveTo>
                        <a:lnTo>
                          <a:pt x="49" y="10"/>
                        </a:lnTo>
                        <a:lnTo>
                          <a:pt x="26" y="117"/>
                        </a:lnTo>
                        <a:lnTo>
                          <a:pt x="0" y="114"/>
                        </a:lnTo>
                        <a:lnTo>
                          <a:pt x="13" y="113"/>
                        </a:lnTo>
                        <a:lnTo>
                          <a:pt x="0" y="10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31" name="Freeform 222"/>
                  <p:cNvSpPr>
                    <a:spLocks noChangeArrowheads="1"/>
                  </p:cNvSpPr>
                  <p:nvPr/>
                </p:nvSpPr>
                <p:spPr bwMode="auto">
                  <a:xfrm>
                    <a:off x="3797" y="287"/>
                    <a:ext cx="0" cy="2"/>
                  </a:xfrm>
                  <a:custGeom>
                    <a:avLst/>
                    <a:gdLst>
                      <a:gd name="T0" fmla="*/ 0 w 42"/>
                      <a:gd name="T1" fmla="*/ 0 h 190"/>
                      <a:gd name="T2" fmla="*/ 0 w 42"/>
                      <a:gd name="T3" fmla="*/ 0 h 190"/>
                      <a:gd name="T4" fmla="*/ 0 w 42"/>
                      <a:gd name="T5" fmla="*/ 0 h 190"/>
                      <a:gd name="T6" fmla="*/ 0 w 42"/>
                      <a:gd name="T7" fmla="*/ 0 h 190"/>
                      <a:gd name="T8" fmla="*/ 0 w 42"/>
                      <a:gd name="T9" fmla="*/ 0 h 190"/>
                      <a:gd name="T10" fmla="*/ 0 w 42"/>
                      <a:gd name="T11" fmla="*/ 0 h 190"/>
                      <a:gd name="T12" fmla="*/ 0 w 42"/>
                      <a:gd name="T13" fmla="*/ 0 h 19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2"/>
                      <a:gd name="T22" fmla="*/ 0 h 190"/>
                      <a:gd name="T23" fmla="*/ 0 w 42"/>
                      <a:gd name="T24" fmla="*/ 190 h 19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2" h="190">
                        <a:moveTo>
                          <a:pt x="42" y="187"/>
                        </a:moveTo>
                        <a:lnTo>
                          <a:pt x="29" y="189"/>
                        </a:lnTo>
                        <a:lnTo>
                          <a:pt x="16" y="190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26" y="0"/>
                        </a:lnTo>
                        <a:lnTo>
                          <a:pt x="42" y="1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32" name="Freeform 223"/>
                  <p:cNvSpPr>
                    <a:spLocks noChangeArrowheads="1"/>
                  </p:cNvSpPr>
                  <p:nvPr/>
                </p:nvSpPr>
                <p:spPr bwMode="auto">
                  <a:xfrm>
                    <a:off x="3796" y="281"/>
                    <a:ext cx="0" cy="3"/>
                  </a:xfrm>
                  <a:custGeom>
                    <a:avLst/>
                    <a:gdLst>
                      <a:gd name="T0" fmla="*/ 0 w 34"/>
                      <a:gd name="T1" fmla="*/ 0 h 229"/>
                      <a:gd name="T2" fmla="*/ 0 w 34"/>
                      <a:gd name="T3" fmla="*/ 0 h 229"/>
                      <a:gd name="T4" fmla="*/ 0 w 34"/>
                      <a:gd name="T5" fmla="*/ 0 h 229"/>
                      <a:gd name="T6" fmla="*/ 0 w 34"/>
                      <a:gd name="T7" fmla="*/ 0 h 229"/>
                      <a:gd name="T8" fmla="*/ 0 w 34"/>
                      <a:gd name="T9" fmla="*/ 0 h 229"/>
                      <a:gd name="T10" fmla="*/ 0 w 34"/>
                      <a:gd name="T11" fmla="*/ 0 h 2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229"/>
                      <a:gd name="T20" fmla="*/ 0 w 34"/>
                      <a:gd name="T21" fmla="*/ 229 h 22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229">
                        <a:moveTo>
                          <a:pt x="34" y="226"/>
                        </a:moveTo>
                        <a:lnTo>
                          <a:pt x="8" y="229"/>
                        </a:lnTo>
                        <a:lnTo>
                          <a:pt x="0" y="3"/>
                        </a:lnTo>
                        <a:lnTo>
                          <a:pt x="26" y="0"/>
                        </a:lnTo>
                        <a:lnTo>
                          <a:pt x="26" y="1"/>
                        </a:lnTo>
                        <a:lnTo>
                          <a:pt x="34" y="2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33" name="Freeform 224"/>
                  <p:cNvSpPr>
                    <a:spLocks noChangeArrowheads="1"/>
                  </p:cNvSpPr>
                  <p:nvPr/>
                </p:nvSpPr>
                <p:spPr bwMode="auto">
                  <a:xfrm>
                    <a:off x="3795" y="276"/>
                    <a:ext cx="0" cy="2"/>
                  </a:xfrm>
                  <a:custGeom>
                    <a:avLst/>
                    <a:gdLst>
                      <a:gd name="T0" fmla="*/ 0 w 42"/>
                      <a:gd name="T1" fmla="*/ 0 h 184"/>
                      <a:gd name="T2" fmla="*/ 0 w 42"/>
                      <a:gd name="T3" fmla="*/ 0 h 184"/>
                      <a:gd name="T4" fmla="*/ 0 w 42"/>
                      <a:gd name="T5" fmla="*/ 0 h 184"/>
                      <a:gd name="T6" fmla="*/ 0 w 42"/>
                      <a:gd name="T7" fmla="*/ 0 h 184"/>
                      <a:gd name="T8" fmla="*/ 0 w 42"/>
                      <a:gd name="T9" fmla="*/ 0 h 184"/>
                      <a:gd name="T10" fmla="*/ 0 w 42"/>
                      <a:gd name="T11" fmla="*/ 0 h 18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2"/>
                      <a:gd name="T19" fmla="*/ 0 h 184"/>
                      <a:gd name="T20" fmla="*/ 0 w 42"/>
                      <a:gd name="T21" fmla="*/ 184 h 18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2" h="184">
                        <a:moveTo>
                          <a:pt x="42" y="181"/>
                        </a:moveTo>
                        <a:lnTo>
                          <a:pt x="16" y="184"/>
                        </a:lnTo>
                        <a:lnTo>
                          <a:pt x="0" y="10"/>
                        </a:lnTo>
                        <a:lnTo>
                          <a:pt x="26" y="0"/>
                        </a:lnTo>
                        <a:lnTo>
                          <a:pt x="26" y="5"/>
                        </a:lnTo>
                        <a:lnTo>
                          <a:pt x="42" y="18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34" name="Freeform 225"/>
                  <p:cNvSpPr>
                    <a:spLocks noChangeArrowheads="1"/>
                  </p:cNvSpPr>
                  <p:nvPr/>
                </p:nvSpPr>
                <p:spPr bwMode="auto">
                  <a:xfrm>
                    <a:off x="3793" y="271"/>
                    <a:ext cx="0" cy="2"/>
                  </a:xfrm>
                  <a:custGeom>
                    <a:avLst/>
                    <a:gdLst>
                      <a:gd name="T0" fmla="*/ 0 w 74"/>
                      <a:gd name="T1" fmla="*/ 0 h 167"/>
                      <a:gd name="T2" fmla="*/ 0 w 74"/>
                      <a:gd name="T3" fmla="*/ 0 h 167"/>
                      <a:gd name="T4" fmla="*/ 0 w 74"/>
                      <a:gd name="T5" fmla="*/ 0 h 167"/>
                      <a:gd name="T6" fmla="*/ 0 w 74"/>
                      <a:gd name="T7" fmla="*/ 0 h 167"/>
                      <a:gd name="T8" fmla="*/ 0 w 74"/>
                      <a:gd name="T9" fmla="*/ 0 h 167"/>
                      <a:gd name="T10" fmla="*/ 0 w 74"/>
                      <a:gd name="T11" fmla="*/ 0 h 16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4"/>
                      <a:gd name="T19" fmla="*/ 0 h 167"/>
                      <a:gd name="T20" fmla="*/ 0 w 74"/>
                      <a:gd name="T21" fmla="*/ 167 h 16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4" h="167">
                        <a:moveTo>
                          <a:pt x="74" y="157"/>
                        </a:moveTo>
                        <a:lnTo>
                          <a:pt x="48" y="167"/>
                        </a:lnTo>
                        <a:lnTo>
                          <a:pt x="0" y="12"/>
                        </a:lnTo>
                        <a:lnTo>
                          <a:pt x="26" y="0"/>
                        </a:lnTo>
                        <a:lnTo>
                          <a:pt x="74" y="1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35" name="Freeform 226"/>
                  <p:cNvSpPr>
                    <a:spLocks noChangeArrowheads="1"/>
                  </p:cNvSpPr>
                  <p:nvPr/>
                </p:nvSpPr>
                <p:spPr bwMode="auto">
                  <a:xfrm>
                    <a:off x="3790" y="266"/>
                    <a:ext cx="1" cy="2"/>
                  </a:xfrm>
                  <a:custGeom>
                    <a:avLst/>
                    <a:gdLst>
                      <a:gd name="T0" fmla="*/ 0 w 90"/>
                      <a:gd name="T1" fmla="*/ 0 h 187"/>
                      <a:gd name="T2" fmla="*/ 0 w 90"/>
                      <a:gd name="T3" fmla="*/ 0 h 187"/>
                      <a:gd name="T4" fmla="*/ 0 w 90"/>
                      <a:gd name="T5" fmla="*/ 0 h 187"/>
                      <a:gd name="T6" fmla="*/ 0 w 90"/>
                      <a:gd name="T7" fmla="*/ 0 h 187"/>
                      <a:gd name="T8" fmla="*/ 0 w 90"/>
                      <a:gd name="T9" fmla="*/ 0 h 187"/>
                      <a:gd name="T10" fmla="*/ 0 w 90"/>
                      <a:gd name="T11" fmla="*/ 0 h 18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0"/>
                      <a:gd name="T19" fmla="*/ 0 h 187"/>
                      <a:gd name="T20" fmla="*/ 90 w 90"/>
                      <a:gd name="T21" fmla="*/ 187 h 18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0" h="187">
                        <a:moveTo>
                          <a:pt x="90" y="175"/>
                        </a:moveTo>
                        <a:lnTo>
                          <a:pt x="64" y="187"/>
                        </a:lnTo>
                        <a:lnTo>
                          <a:pt x="1" y="11"/>
                        </a:lnTo>
                        <a:lnTo>
                          <a:pt x="0" y="6"/>
                        </a:lnTo>
                        <a:lnTo>
                          <a:pt x="26" y="0"/>
                        </a:lnTo>
                        <a:lnTo>
                          <a:pt x="90" y="1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36" name="Freeform 227"/>
                  <p:cNvSpPr>
                    <a:spLocks noChangeArrowheads="1"/>
                  </p:cNvSpPr>
                  <p:nvPr/>
                </p:nvSpPr>
                <p:spPr bwMode="auto">
                  <a:xfrm>
                    <a:off x="3788" y="261"/>
                    <a:ext cx="0" cy="2"/>
                  </a:xfrm>
                  <a:custGeom>
                    <a:avLst/>
                    <a:gdLst>
                      <a:gd name="T0" fmla="*/ 0 w 42"/>
                      <a:gd name="T1" fmla="*/ 0 h 189"/>
                      <a:gd name="T2" fmla="*/ 0 w 42"/>
                      <a:gd name="T3" fmla="*/ 0 h 189"/>
                      <a:gd name="T4" fmla="*/ 0 w 42"/>
                      <a:gd name="T5" fmla="*/ 0 h 189"/>
                      <a:gd name="T6" fmla="*/ 0 w 42"/>
                      <a:gd name="T7" fmla="*/ 0 h 189"/>
                      <a:gd name="T8" fmla="*/ 0 w 42"/>
                      <a:gd name="T9" fmla="*/ 0 h 189"/>
                      <a:gd name="T10" fmla="*/ 0 w 42"/>
                      <a:gd name="T11" fmla="*/ 0 h 18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2"/>
                      <a:gd name="T19" fmla="*/ 0 h 189"/>
                      <a:gd name="T20" fmla="*/ 0 w 42"/>
                      <a:gd name="T21" fmla="*/ 189 h 18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2" h="189">
                        <a:moveTo>
                          <a:pt x="42" y="183"/>
                        </a:moveTo>
                        <a:lnTo>
                          <a:pt x="16" y="189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27" y="0"/>
                        </a:lnTo>
                        <a:lnTo>
                          <a:pt x="42" y="1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37" name="Freeform 228"/>
                  <p:cNvSpPr>
                    <a:spLocks noChangeArrowheads="1"/>
                  </p:cNvSpPr>
                  <p:nvPr/>
                </p:nvSpPr>
                <p:spPr bwMode="auto">
                  <a:xfrm>
                    <a:off x="3788" y="256"/>
                    <a:ext cx="0" cy="2"/>
                  </a:xfrm>
                  <a:custGeom>
                    <a:avLst/>
                    <a:gdLst>
                      <a:gd name="T0" fmla="*/ 0 w 34"/>
                      <a:gd name="T1" fmla="*/ 0 h 188"/>
                      <a:gd name="T2" fmla="*/ 0 w 34"/>
                      <a:gd name="T3" fmla="*/ 0 h 188"/>
                      <a:gd name="T4" fmla="*/ 0 w 34"/>
                      <a:gd name="T5" fmla="*/ 0 h 188"/>
                      <a:gd name="T6" fmla="*/ 0 w 34"/>
                      <a:gd name="T7" fmla="*/ 0 h 188"/>
                      <a:gd name="T8" fmla="*/ 0 w 34"/>
                      <a:gd name="T9" fmla="*/ 0 h 188"/>
                      <a:gd name="T10" fmla="*/ 0 w 34"/>
                      <a:gd name="T11" fmla="*/ 0 h 18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188"/>
                      <a:gd name="T20" fmla="*/ 0 w 34"/>
                      <a:gd name="T21" fmla="*/ 188 h 18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188">
                        <a:moveTo>
                          <a:pt x="27" y="188"/>
                        </a:moveTo>
                        <a:lnTo>
                          <a:pt x="0" y="188"/>
                        </a:lnTo>
                        <a:lnTo>
                          <a:pt x="8" y="1"/>
                        </a:lnTo>
                        <a:lnTo>
                          <a:pt x="8" y="0"/>
                        </a:lnTo>
                        <a:lnTo>
                          <a:pt x="34" y="3"/>
                        </a:lnTo>
                        <a:lnTo>
                          <a:pt x="27" y="1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38" name="Freeform 229"/>
                  <p:cNvSpPr>
                    <a:spLocks noChangeArrowheads="1"/>
                  </p:cNvSpPr>
                  <p:nvPr/>
                </p:nvSpPr>
                <p:spPr bwMode="auto">
                  <a:xfrm>
                    <a:off x="3790" y="250"/>
                    <a:ext cx="0" cy="2"/>
                  </a:xfrm>
                  <a:custGeom>
                    <a:avLst/>
                    <a:gdLst>
                      <a:gd name="T0" fmla="*/ 0 w 50"/>
                      <a:gd name="T1" fmla="*/ 0 h 204"/>
                      <a:gd name="T2" fmla="*/ 0 w 50"/>
                      <a:gd name="T3" fmla="*/ 0 h 204"/>
                      <a:gd name="T4" fmla="*/ 0 w 50"/>
                      <a:gd name="T5" fmla="*/ 0 h 204"/>
                      <a:gd name="T6" fmla="*/ 0 w 50"/>
                      <a:gd name="T7" fmla="*/ 0 h 204"/>
                      <a:gd name="T8" fmla="*/ 0 w 50"/>
                      <a:gd name="T9" fmla="*/ 0 h 204"/>
                      <a:gd name="T10" fmla="*/ 0 w 50"/>
                      <a:gd name="T11" fmla="*/ 0 h 20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0"/>
                      <a:gd name="T19" fmla="*/ 0 h 204"/>
                      <a:gd name="T20" fmla="*/ 0 w 50"/>
                      <a:gd name="T21" fmla="*/ 204 h 20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0" h="204">
                        <a:moveTo>
                          <a:pt x="26" y="204"/>
                        </a:moveTo>
                        <a:lnTo>
                          <a:pt x="0" y="201"/>
                        </a:lnTo>
                        <a:lnTo>
                          <a:pt x="24" y="4"/>
                        </a:lnTo>
                        <a:lnTo>
                          <a:pt x="25" y="0"/>
                        </a:lnTo>
                        <a:lnTo>
                          <a:pt x="50" y="11"/>
                        </a:lnTo>
                        <a:lnTo>
                          <a:pt x="26" y="20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39" name="Freeform 230"/>
                  <p:cNvSpPr>
                    <a:spLocks noChangeArrowheads="1"/>
                  </p:cNvSpPr>
                  <p:nvPr/>
                </p:nvSpPr>
                <p:spPr bwMode="auto">
                  <a:xfrm>
                    <a:off x="3790" y="245"/>
                    <a:ext cx="1" cy="2"/>
                  </a:xfrm>
                  <a:custGeom>
                    <a:avLst/>
                    <a:gdLst>
                      <a:gd name="T0" fmla="*/ 0 w 88"/>
                      <a:gd name="T1" fmla="*/ 0 h 192"/>
                      <a:gd name="T2" fmla="*/ 0 w 88"/>
                      <a:gd name="T3" fmla="*/ 0 h 192"/>
                      <a:gd name="T4" fmla="*/ 0 w 88"/>
                      <a:gd name="T5" fmla="*/ 0 h 192"/>
                      <a:gd name="T6" fmla="*/ 0 w 88"/>
                      <a:gd name="T7" fmla="*/ 0 h 192"/>
                      <a:gd name="T8" fmla="*/ 0 w 88"/>
                      <a:gd name="T9" fmla="*/ 0 h 192"/>
                      <a:gd name="T10" fmla="*/ 0 w 88"/>
                      <a:gd name="T11" fmla="*/ 0 h 19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8"/>
                      <a:gd name="T19" fmla="*/ 0 h 192"/>
                      <a:gd name="T20" fmla="*/ 88 w 88"/>
                      <a:gd name="T21" fmla="*/ 192 h 19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8" h="192">
                        <a:moveTo>
                          <a:pt x="25" y="192"/>
                        </a:moveTo>
                        <a:lnTo>
                          <a:pt x="0" y="181"/>
                        </a:lnTo>
                        <a:lnTo>
                          <a:pt x="64" y="4"/>
                        </a:lnTo>
                        <a:lnTo>
                          <a:pt x="65" y="0"/>
                        </a:lnTo>
                        <a:lnTo>
                          <a:pt x="88" y="19"/>
                        </a:lnTo>
                        <a:lnTo>
                          <a:pt x="25" y="19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40" name="Freeform 231"/>
                  <p:cNvSpPr>
                    <a:spLocks noChangeArrowheads="1"/>
                  </p:cNvSpPr>
                  <p:nvPr/>
                </p:nvSpPr>
                <p:spPr bwMode="auto">
                  <a:xfrm>
                    <a:off x="3793" y="241"/>
                    <a:ext cx="2" cy="1"/>
                  </a:xfrm>
                  <a:custGeom>
                    <a:avLst/>
                    <a:gdLst>
                      <a:gd name="T0" fmla="*/ 0 w 109"/>
                      <a:gd name="T1" fmla="*/ 0 h 159"/>
                      <a:gd name="T2" fmla="*/ 0 w 109"/>
                      <a:gd name="T3" fmla="*/ 0 h 159"/>
                      <a:gd name="T4" fmla="*/ 0 w 109"/>
                      <a:gd name="T5" fmla="*/ 0 h 159"/>
                      <a:gd name="T6" fmla="*/ 0 w 109"/>
                      <a:gd name="T7" fmla="*/ 0 h 159"/>
                      <a:gd name="T8" fmla="*/ 0 w 109"/>
                      <a:gd name="T9" fmla="*/ 0 h 159"/>
                      <a:gd name="T10" fmla="*/ 0 w 109"/>
                      <a:gd name="T11" fmla="*/ 0 h 15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9"/>
                      <a:gd name="T19" fmla="*/ 0 h 159"/>
                      <a:gd name="T20" fmla="*/ 109 w 109"/>
                      <a:gd name="T21" fmla="*/ 159 h 15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9" h="159">
                        <a:moveTo>
                          <a:pt x="23" y="159"/>
                        </a:moveTo>
                        <a:lnTo>
                          <a:pt x="0" y="140"/>
                        </a:lnTo>
                        <a:lnTo>
                          <a:pt x="88" y="3"/>
                        </a:lnTo>
                        <a:lnTo>
                          <a:pt x="90" y="0"/>
                        </a:lnTo>
                        <a:lnTo>
                          <a:pt x="109" y="24"/>
                        </a:lnTo>
                        <a:lnTo>
                          <a:pt x="23" y="15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41" name="Freeform 232"/>
                  <p:cNvSpPr>
                    <a:spLocks noChangeArrowheads="1"/>
                  </p:cNvSpPr>
                  <p:nvPr/>
                </p:nvSpPr>
                <p:spPr bwMode="auto">
                  <a:xfrm>
                    <a:off x="3798" y="239"/>
                    <a:ext cx="2" cy="0"/>
                  </a:xfrm>
                  <a:custGeom>
                    <a:avLst/>
                    <a:gdLst>
                      <a:gd name="T0" fmla="*/ 0 w 109"/>
                      <a:gd name="T1" fmla="*/ 0 h 115"/>
                      <a:gd name="T2" fmla="*/ 0 w 109"/>
                      <a:gd name="T3" fmla="*/ 0 h 115"/>
                      <a:gd name="T4" fmla="*/ 0 w 109"/>
                      <a:gd name="T5" fmla="*/ 0 h 115"/>
                      <a:gd name="T6" fmla="*/ 0 w 109"/>
                      <a:gd name="T7" fmla="*/ 0 h 115"/>
                      <a:gd name="T8" fmla="*/ 0 w 109"/>
                      <a:gd name="T9" fmla="*/ 0 h 115"/>
                      <a:gd name="T10" fmla="*/ 0 w 109"/>
                      <a:gd name="T11" fmla="*/ 0 h 11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9"/>
                      <a:gd name="T19" fmla="*/ 0 h 115"/>
                      <a:gd name="T20" fmla="*/ 109 w 109"/>
                      <a:gd name="T21" fmla="*/ 0 h 11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9" h="115">
                        <a:moveTo>
                          <a:pt x="19" y="115"/>
                        </a:moveTo>
                        <a:lnTo>
                          <a:pt x="0" y="91"/>
                        </a:lnTo>
                        <a:lnTo>
                          <a:pt x="82" y="0"/>
                        </a:lnTo>
                        <a:lnTo>
                          <a:pt x="109" y="2"/>
                        </a:lnTo>
                        <a:lnTo>
                          <a:pt x="105" y="18"/>
                        </a:lnTo>
                        <a:lnTo>
                          <a:pt x="19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42" name="Freeform 233"/>
                  <p:cNvSpPr>
                    <a:spLocks noChangeArrowheads="1"/>
                  </p:cNvSpPr>
                  <p:nvPr/>
                </p:nvSpPr>
                <p:spPr bwMode="auto">
                  <a:xfrm>
                    <a:off x="3801" y="233"/>
                    <a:ext cx="0" cy="2"/>
                  </a:xfrm>
                  <a:custGeom>
                    <a:avLst/>
                    <a:gdLst>
                      <a:gd name="T0" fmla="*/ 0 w 57"/>
                      <a:gd name="T1" fmla="*/ 0 h 194"/>
                      <a:gd name="T2" fmla="*/ 0 w 57"/>
                      <a:gd name="T3" fmla="*/ 0 h 194"/>
                      <a:gd name="T4" fmla="*/ 0 w 57"/>
                      <a:gd name="T5" fmla="*/ 0 h 194"/>
                      <a:gd name="T6" fmla="*/ 0 w 57"/>
                      <a:gd name="T7" fmla="*/ 0 h 194"/>
                      <a:gd name="T8" fmla="*/ 0 w 57"/>
                      <a:gd name="T9" fmla="*/ 0 h 194"/>
                      <a:gd name="T10" fmla="*/ 0 w 57"/>
                      <a:gd name="T11" fmla="*/ 0 h 19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"/>
                      <a:gd name="T19" fmla="*/ 0 h 194"/>
                      <a:gd name="T20" fmla="*/ 0 w 57"/>
                      <a:gd name="T21" fmla="*/ 194 h 19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" h="194">
                        <a:moveTo>
                          <a:pt x="57" y="194"/>
                        </a:moveTo>
                        <a:lnTo>
                          <a:pt x="30" y="192"/>
                        </a:lnTo>
                        <a:lnTo>
                          <a:pt x="0" y="19"/>
                        </a:lnTo>
                        <a:lnTo>
                          <a:pt x="22" y="0"/>
                        </a:lnTo>
                        <a:lnTo>
                          <a:pt x="25" y="7"/>
                        </a:lnTo>
                        <a:lnTo>
                          <a:pt x="57" y="1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43" name="Freeform 234"/>
                  <p:cNvSpPr>
                    <a:spLocks noChangeArrowheads="1"/>
                  </p:cNvSpPr>
                  <p:nvPr/>
                </p:nvSpPr>
                <p:spPr bwMode="auto">
                  <a:xfrm>
                    <a:off x="3796" y="229"/>
                    <a:ext cx="3" cy="2"/>
                  </a:xfrm>
                  <a:custGeom>
                    <a:avLst/>
                    <a:gdLst>
                      <a:gd name="T0" fmla="*/ 0 w 129"/>
                      <a:gd name="T1" fmla="*/ 0 h 161"/>
                      <a:gd name="T2" fmla="*/ 0 w 129"/>
                      <a:gd name="T3" fmla="*/ 0 h 161"/>
                      <a:gd name="T4" fmla="*/ 0 w 129"/>
                      <a:gd name="T5" fmla="*/ 0 h 161"/>
                      <a:gd name="T6" fmla="*/ 0 w 129"/>
                      <a:gd name="T7" fmla="*/ 0 h 161"/>
                      <a:gd name="T8" fmla="*/ 0 w 129"/>
                      <a:gd name="T9" fmla="*/ 0 h 161"/>
                      <a:gd name="T10" fmla="*/ 0 w 129"/>
                      <a:gd name="T11" fmla="*/ 0 h 16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9"/>
                      <a:gd name="T19" fmla="*/ 0 h 161"/>
                      <a:gd name="T20" fmla="*/ 129 w 129"/>
                      <a:gd name="T21" fmla="*/ 161 h 16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9" h="161">
                        <a:moveTo>
                          <a:pt x="129" y="142"/>
                        </a:moveTo>
                        <a:lnTo>
                          <a:pt x="107" y="161"/>
                        </a:lnTo>
                        <a:lnTo>
                          <a:pt x="0" y="29"/>
                        </a:lnTo>
                        <a:lnTo>
                          <a:pt x="15" y="0"/>
                        </a:lnTo>
                        <a:lnTo>
                          <a:pt x="18" y="4"/>
                        </a:lnTo>
                        <a:lnTo>
                          <a:pt x="129" y="1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44" name="Freeform 235"/>
                  <p:cNvSpPr>
                    <a:spLocks noChangeArrowheads="1"/>
                  </p:cNvSpPr>
                  <p:nvPr/>
                </p:nvSpPr>
                <p:spPr bwMode="auto">
                  <a:xfrm>
                    <a:off x="3790" y="227"/>
                    <a:ext cx="3" cy="0"/>
                  </a:xfrm>
                  <a:custGeom>
                    <a:avLst/>
                    <a:gdLst>
                      <a:gd name="T0" fmla="*/ 0 w 117"/>
                      <a:gd name="T1" fmla="*/ 0 h 98"/>
                      <a:gd name="T2" fmla="*/ 0 w 117"/>
                      <a:gd name="T3" fmla="*/ 0 h 98"/>
                      <a:gd name="T4" fmla="*/ 0 w 117"/>
                      <a:gd name="T5" fmla="*/ 0 h 98"/>
                      <a:gd name="T6" fmla="*/ 0 w 117"/>
                      <a:gd name="T7" fmla="*/ 0 h 98"/>
                      <a:gd name="T8" fmla="*/ 0 w 117"/>
                      <a:gd name="T9" fmla="*/ 0 h 98"/>
                      <a:gd name="T10" fmla="*/ 0 w 117"/>
                      <a:gd name="T11" fmla="*/ 0 h 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7"/>
                      <a:gd name="T19" fmla="*/ 0 h 98"/>
                      <a:gd name="T20" fmla="*/ 117 w 117"/>
                      <a:gd name="T21" fmla="*/ 0 h 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7" h="98">
                        <a:moveTo>
                          <a:pt x="117" y="69"/>
                        </a:moveTo>
                        <a:lnTo>
                          <a:pt x="102" y="98"/>
                        </a:lnTo>
                        <a:lnTo>
                          <a:pt x="0" y="30"/>
                        </a:lnTo>
                        <a:lnTo>
                          <a:pt x="12" y="0"/>
                        </a:lnTo>
                        <a:lnTo>
                          <a:pt x="12" y="1"/>
                        </a:lnTo>
                        <a:lnTo>
                          <a:pt x="117" y="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45" name="Freeform 236"/>
                  <p:cNvSpPr>
                    <a:spLocks noChangeArrowheads="1"/>
                  </p:cNvSpPr>
                  <p:nvPr/>
                </p:nvSpPr>
                <p:spPr bwMode="auto">
                  <a:xfrm>
                    <a:off x="3783" y="225"/>
                    <a:ext cx="5" cy="0"/>
                  </a:xfrm>
                  <a:custGeom>
                    <a:avLst/>
                    <a:gdLst>
                      <a:gd name="T0" fmla="*/ 0 w 162"/>
                      <a:gd name="T1" fmla="*/ 0 h 119"/>
                      <a:gd name="T2" fmla="*/ 0 w 162"/>
                      <a:gd name="T3" fmla="*/ 0 h 119"/>
                      <a:gd name="T4" fmla="*/ 0 w 162"/>
                      <a:gd name="T5" fmla="*/ 0 h 119"/>
                      <a:gd name="T6" fmla="*/ 0 w 162"/>
                      <a:gd name="T7" fmla="*/ 0 h 119"/>
                      <a:gd name="T8" fmla="*/ 0 w 162"/>
                      <a:gd name="T9" fmla="*/ 0 h 119"/>
                      <a:gd name="T10" fmla="*/ 0 w 162"/>
                      <a:gd name="T11" fmla="*/ 0 h 11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2"/>
                      <a:gd name="T19" fmla="*/ 0 h 119"/>
                      <a:gd name="T20" fmla="*/ 162 w 162"/>
                      <a:gd name="T21" fmla="*/ 0 h 11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2" h="119">
                        <a:moveTo>
                          <a:pt x="162" y="89"/>
                        </a:moveTo>
                        <a:lnTo>
                          <a:pt x="150" y="119"/>
                        </a:lnTo>
                        <a:lnTo>
                          <a:pt x="0" y="31"/>
                        </a:lnTo>
                        <a:lnTo>
                          <a:pt x="10" y="0"/>
                        </a:lnTo>
                        <a:lnTo>
                          <a:pt x="11" y="1"/>
                        </a:lnTo>
                        <a:lnTo>
                          <a:pt x="162" y="8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46" name="Freeform 237"/>
                  <p:cNvSpPr>
                    <a:spLocks noChangeArrowheads="1"/>
                  </p:cNvSpPr>
                  <p:nvPr/>
                </p:nvSpPr>
                <p:spPr bwMode="auto">
                  <a:xfrm>
                    <a:off x="3773" y="223"/>
                    <a:ext cx="7" cy="0"/>
                  </a:xfrm>
                  <a:custGeom>
                    <a:avLst/>
                    <a:gdLst>
                      <a:gd name="T0" fmla="*/ 0 w 200"/>
                      <a:gd name="T1" fmla="*/ 0 h 109"/>
                      <a:gd name="T2" fmla="*/ 0 w 200"/>
                      <a:gd name="T3" fmla="*/ 0 h 109"/>
                      <a:gd name="T4" fmla="*/ 0 w 200"/>
                      <a:gd name="T5" fmla="*/ 0 h 109"/>
                      <a:gd name="T6" fmla="*/ 0 w 200"/>
                      <a:gd name="T7" fmla="*/ 0 h 109"/>
                      <a:gd name="T8" fmla="*/ 0 w 200"/>
                      <a:gd name="T9" fmla="*/ 0 h 109"/>
                      <a:gd name="T10" fmla="*/ 0 w 200"/>
                      <a:gd name="T11" fmla="*/ 0 h 10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0"/>
                      <a:gd name="T19" fmla="*/ 0 h 109"/>
                      <a:gd name="T20" fmla="*/ 200 w 200"/>
                      <a:gd name="T21" fmla="*/ 0 h 10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0" h="109">
                        <a:moveTo>
                          <a:pt x="200" y="78"/>
                        </a:moveTo>
                        <a:lnTo>
                          <a:pt x="190" y="109"/>
                        </a:lnTo>
                        <a:lnTo>
                          <a:pt x="0" y="31"/>
                        </a:lnTo>
                        <a:lnTo>
                          <a:pt x="8" y="0"/>
                        </a:lnTo>
                        <a:lnTo>
                          <a:pt x="200" y="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47" name="Freeform 238"/>
                  <p:cNvSpPr>
                    <a:spLocks noChangeArrowheads="1"/>
                  </p:cNvSpPr>
                  <p:nvPr/>
                </p:nvSpPr>
                <p:spPr bwMode="auto">
                  <a:xfrm>
                    <a:off x="3761" y="220"/>
                    <a:ext cx="11" cy="1"/>
                  </a:xfrm>
                  <a:custGeom>
                    <a:avLst/>
                    <a:gdLst>
                      <a:gd name="T0" fmla="*/ 0 w 287"/>
                      <a:gd name="T1" fmla="*/ 0 h 149"/>
                      <a:gd name="T2" fmla="*/ 0 w 287"/>
                      <a:gd name="T3" fmla="*/ 0 h 149"/>
                      <a:gd name="T4" fmla="*/ 0 w 287"/>
                      <a:gd name="T5" fmla="*/ 0 h 149"/>
                      <a:gd name="T6" fmla="*/ 0 w 287"/>
                      <a:gd name="T7" fmla="*/ 0 h 149"/>
                      <a:gd name="T8" fmla="*/ 0 w 287"/>
                      <a:gd name="T9" fmla="*/ 0 h 149"/>
                      <a:gd name="T10" fmla="*/ 0 w 287"/>
                      <a:gd name="T11" fmla="*/ 0 h 14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7"/>
                      <a:gd name="T19" fmla="*/ 0 h 149"/>
                      <a:gd name="T20" fmla="*/ 287 w 287"/>
                      <a:gd name="T21" fmla="*/ 149 h 14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7" h="149">
                        <a:moveTo>
                          <a:pt x="287" y="118"/>
                        </a:moveTo>
                        <a:lnTo>
                          <a:pt x="279" y="149"/>
                        </a:lnTo>
                        <a:lnTo>
                          <a:pt x="1" y="31"/>
                        </a:lnTo>
                        <a:lnTo>
                          <a:pt x="0" y="31"/>
                        </a:lnTo>
                        <a:lnTo>
                          <a:pt x="10" y="0"/>
                        </a:lnTo>
                        <a:lnTo>
                          <a:pt x="287" y="1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48" name="Freeform 239"/>
                  <p:cNvSpPr>
                    <a:spLocks noChangeArrowheads="1"/>
                  </p:cNvSpPr>
                  <p:nvPr/>
                </p:nvSpPr>
                <p:spPr bwMode="auto">
                  <a:xfrm>
                    <a:off x="3749" y="216"/>
                    <a:ext cx="9" cy="1"/>
                  </a:xfrm>
                  <a:custGeom>
                    <a:avLst/>
                    <a:gdLst>
                      <a:gd name="T0" fmla="*/ 0 w 258"/>
                      <a:gd name="T1" fmla="*/ 0 h 148"/>
                      <a:gd name="T2" fmla="*/ 0 w 258"/>
                      <a:gd name="T3" fmla="*/ 0 h 148"/>
                      <a:gd name="T4" fmla="*/ 0 w 258"/>
                      <a:gd name="T5" fmla="*/ 0 h 148"/>
                      <a:gd name="T6" fmla="*/ 0 w 258"/>
                      <a:gd name="T7" fmla="*/ 0 h 148"/>
                      <a:gd name="T8" fmla="*/ 0 w 258"/>
                      <a:gd name="T9" fmla="*/ 0 h 148"/>
                      <a:gd name="T10" fmla="*/ 0 w 258"/>
                      <a:gd name="T11" fmla="*/ 0 h 14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8"/>
                      <a:gd name="T19" fmla="*/ 0 h 148"/>
                      <a:gd name="T20" fmla="*/ 258 w 258"/>
                      <a:gd name="T21" fmla="*/ 148 h 14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8" h="148">
                        <a:moveTo>
                          <a:pt x="258" y="117"/>
                        </a:moveTo>
                        <a:lnTo>
                          <a:pt x="248" y="148"/>
                        </a:lnTo>
                        <a:lnTo>
                          <a:pt x="1" y="29"/>
                        </a:lnTo>
                        <a:lnTo>
                          <a:pt x="0" y="29"/>
                        </a:lnTo>
                        <a:lnTo>
                          <a:pt x="12" y="0"/>
                        </a:lnTo>
                        <a:lnTo>
                          <a:pt x="258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49" name="Freeform 240"/>
                  <p:cNvSpPr>
                    <a:spLocks noChangeArrowheads="1"/>
                  </p:cNvSpPr>
                  <p:nvPr/>
                </p:nvSpPr>
                <p:spPr bwMode="auto">
                  <a:xfrm>
                    <a:off x="3739" y="213"/>
                    <a:ext cx="7" cy="1"/>
                  </a:xfrm>
                  <a:custGeom>
                    <a:avLst/>
                    <a:gdLst>
                      <a:gd name="T0" fmla="*/ 0 w 198"/>
                      <a:gd name="T1" fmla="*/ 0 h 146"/>
                      <a:gd name="T2" fmla="*/ 0 w 198"/>
                      <a:gd name="T3" fmla="*/ 0 h 146"/>
                      <a:gd name="T4" fmla="*/ 0 w 198"/>
                      <a:gd name="T5" fmla="*/ 0 h 146"/>
                      <a:gd name="T6" fmla="*/ 0 w 198"/>
                      <a:gd name="T7" fmla="*/ 0 h 146"/>
                      <a:gd name="T8" fmla="*/ 0 w 198"/>
                      <a:gd name="T9" fmla="*/ 0 h 146"/>
                      <a:gd name="T10" fmla="*/ 0 w 198"/>
                      <a:gd name="T11" fmla="*/ 0 h 1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8"/>
                      <a:gd name="T19" fmla="*/ 0 h 146"/>
                      <a:gd name="T20" fmla="*/ 198 w 198"/>
                      <a:gd name="T21" fmla="*/ 146 h 14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8" h="146">
                        <a:moveTo>
                          <a:pt x="198" y="117"/>
                        </a:moveTo>
                        <a:lnTo>
                          <a:pt x="186" y="146"/>
                        </a:lnTo>
                        <a:lnTo>
                          <a:pt x="3" y="29"/>
                        </a:lnTo>
                        <a:lnTo>
                          <a:pt x="0" y="26"/>
                        </a:lnTo>
                        <a:lnTo>
                          <a:pt x="16" y="0"/>
                        </a:lnTo>
                        <a:lnTo>
                          <a:pt x="198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50" name="Freeform 241"/>
                  <p:cNvSpPr>
                    <a:spLocks noChangeArrowheads="1"/>
                  </p:cNvSpPr>
                  <p:nvPr/>
                </p:nvSpPr>
                <p:spPr bwMode="auto">
                  <a:xfrm>
                    <a:off x="3730" y="208"/>
                    <a:ext cx="6" cy="2"/>
                  </a:xfrm>
                  <a:custGeom>
                    <a:avLst/>
                    <a:gdLst>
                      <a:gd name="T0" fmla="*/ 0 w 186"/>
                      <a:gd name="T1" fmla="*/ 0 h 189"/>
                      <a:gd name="T2" fmla="*/ 0 w 186"/>
                      <a:gd name="T3" fmla="*/ 0 h 189"/>
                      <a:gd name="T4" fmla="*/ 0 w 186"/>
                      <a:gd name="T5" fmla="*/ 0 h 189"/>
                      <a:gd name="T6" fmla="*/ 0 w 186"/>
                      <a:gd name="T7" fmla="*/ 0 h 189"/>
                      <a:gd name="T8" fmla="*/ 0 w 186"/>
                      <a:gd name="T9" fmla="*/ 0 h 189"/>
                      <a:gd name="T10" fmla="*/ 0 w 186"/>
                      <a:gd name="T11" fmla="*/ 0 h 18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6"/>
                      <a:gd name="T19" fmla="*/ 0 h 189"/>
                      <a:gd name="T20" fmla="*/ 186 w 186"/>
                      <a:gd name="T21" fmla="*/ 189 h 18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6" h="189">
                        <a:moveTo>
                          <a:pt x="186" y="163"/>
                        </a:moveTo>
                        <a:lnTo>
                          <a:pt x="170" y="189"/>
                        </a:lnTo>
                        <a:lnTo>
                          <a:pt x="4" y="22"/>
                        </a:lnTo>
                        <a:lnTo>
                          <a:pt x="0" y="16"/>
                        </a:lnTo>
                        <a:lnTo>
                          <a:pt x="23" y="0"/>
                        </a:lnTo>
                        <a:lnTo>
                          <a:pt x="186" y="16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51" name="Freeform 242"/>
                  <p:cNvSpPr>
                    <a:spLocks noChangeArrowheads="1"/>
                  </p:cNvSpPr>
                  <p:nvPr/>
                </p:nvSpPr>
                <p:spPr bwMode="auto">
                  <a:xfrm>
                    <a:off x="3728" y="205"/>
                    <a:ext cx="0" cy="1"/>
                  </a:xfrm>
                  <a:custGeom>
                    <a:avLst/>
                    <a:gdLst>
                      <a:gd name="T0" fmla="*/ 0 w 72"/>
                      <a:gd name="T1" fmla="*/ 0 h 147"/>
                      <a:gd name="T2" fmla="*/ 0 w 72"/>
                      <a:gd name="T3" fmla="*/ 0 h 147"/>
                      <a:gd name="T4" fmla="*/ 0 w 72"/>
                      <a:gd name="T5" fmla="*/ 0 h 147"/>
                      <a:gd name="T6" fmla="*/ 0 w 72"/>
                      <a:gd name="T7" fmla="*/ 0 h 147"/>
                      <a:gd name="T8" fmla="*/ 0 w 72"/>
                      <a:gd name="T9" fmla="*/ 0 h 147"/>
                      <a:gd name="T10" fmla="*/ 0 w 72"/>
                      <a:gd name="T11" fmla="*/ 0 h 14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2"/>
                      <a:gd name="T19" fmla="*/ 0 h 147"/>
                      <a:gd name="T20" fmla="*/ 0 w 72"/>
                      <a:gd name="T21" fmla="*/ 147 h 14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2" h="147">
                        <a:moveTo>
                          <a:pt x="72" y="131"/>
                        </a:moveTo>
                        <a:lnTo>
                          <a:pt x="49" y="147"/>
                        </a:lnTo>
                        <a:lnTo>
                          <a:pt x="1" y="9"/>
                        </a:lnTo>
                        <a:lnTo>
                          <a:pt x="0" y="4"/>
                        </a:lnTo>
                        <a:lnTo>
                          <a:pt x="27" y="0"/>
                        </a:lnTo>
                        <a:lnTo>
                          <a:pt x="72" y="1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52" name="Freeform 243"/>
                  <p:cNvSpPr>
                    <a:spLocks noChangeArrowheads="1"/>
                  </p:cNvSpPr>
                  <p:nvPr/>
                </p:nvSpPr>
                <p:spPr bwMode="auto">
                  <a:xfrm>
                    <a:off x="3728" y="200"/>
                    <a:ext cx="0" cy="2"/>
                  </a:xfrm>
                  <a:custGeom>
                    <a:avLst/>
                    <a:gdLst>
                      <a:gd name="T0" fmla="*/ 0 w 35"/>
                      <a:gd name="T1" fmla="*/ 0 h 179"/>
                      <a:gd name="T2" fmla="*/ 0 w 35"/>
                      <a:gd name="T3" fmla="*/ 0 h 179"/>
                      <a:gd name="T4" fmla="*/ 0 w 35"/>
                      <a:gd name="T5" fmla="*/ 0 h 179"/>
                      <a:gd name="T6" fmla="*/ 0 w 35"/>
                      <a:gd name="T7" fmla="*/ 0 h 179"/>
                      <a:gd name="T8" fmla="*/ 0 w 35"/>
                      <a:gd name="T9" fmla="*/ 0 h 179"/>
                      <a:gd name="T10" fmla="*/ 0 w 35"/>
                      <a:gd name="T11" fmla="*/ 0 h 17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"/>
                      <a:gd name="T19" fmla="*/ 0 h 179"/>
                      <a:gd name="T20" fmla="*/ 0 w 35"/>
                      <a:gd name="T21" fmla="*/ 179 h 17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" h="179">
                        <a:moveTo>
                          <a:pt x="35" y="175"/>
                        </a:moveTo>
                        <a:lnTo>
                          <a:pt x="8" y="179"/>
                        </a:lnTo>
                        <a:lnTo>
                          <a:pt x="0" y="2"/>
                        </a:lnTo>
                        <a:lnTo>
                          <a:pt x="27" y="0"/>
                        </a:lnTo>
                        <a:lnTo>
                          <a:pt x="35" y="1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53" name="Freeform 244"/>
                  <p:cNvSpPr>
                    <a:spLocks noChangeArrowheads="1"/>
                  </p:cNvSpPr>
                  <p:nvPr/>
                </p:nvSpPr>
                <p:spPr bwMode="auto">
                  <a:xfrm>
                    <a:off x="3727" y="194"/>
                    <a:ext cx="0" cy="2"/>
                  </a:xfrm>
                  <a:custGeom>
                    <a:avLst/>
                    <a:gdLst>
                      <a:gd name="T0" fmla="*/ 0 w 42"/>
                      <a:gd name="T1" fmla="*/ 0 h 199"/>
                      <a:gd name="T2" fmla="*/ 0 w 42"/>
                      <a:gd name="T3" fmla="*/ 0 h 199"/>
                      <a:gd name="T4" fmla="*/ 0 w 42"/>
                      <a:gd name="T5" fmla="*/ 0 h 199"/>
                      <a:gd name="T6" fmla="*/ 0 w 42"/>
                      <a:gd name="T7" fmla="*/ 0 h 199"/>
                      <a:gd name="T8" fmla="*/ 0 w 42"/>
                      <a:gd name="T9" fmla="*/ 0 h 199"/>
                      <a:gd name="T10" fmla="*/ 0 w 42"/>
                      <a:gd name="T11" fmla="*/ 0 h 19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2"/>
                      <a:gd name="T19" fmla="*/ 0 h 199"/>
                      <a:gd name="T20" fmla="*/ 0 w 42"/>
                      <a:gd name="T21" fmla="*/ 199 h 19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2" h="199">
                        <a:moveTo>
                          <a:pt x="42" y="197"/>
                        </a:moveTo>
                        <a:lnTo>
                          <a:pt x="15" y="199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26" y="1"/>
                        </a:lnTo>
                        <a:lnTo>
                          <a:pt x="42" y="1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54" name="Freeform 245"/>
                  <p:cNvSpPr>
                    <a:spLocks noChangeArrowheads="1"/>
                  </p:cNvSpPr>
                  <p:nvPr/>
                </p:nvSpPr>
                <p:spPr bwMode="auto">
                  <a:xfrm>
                    <a:off x="3727" y="190"/>
                    <a:ext cx="0" cy="1"/>
                  </a:xfrm>
                  <a:custGeom>
                    <a:avLst/>
                    <a:gdLst>
                      <a:gd name="T0" fmla="*/ 0 w 34"/>
                      <a:gd name="T1" fmla="*/ 0 h 150"/>
                      <a:gd name="T2" fmla="*/ 0 w 34"/>
                      <a:gd name="T3" fmla="*/ 0 h 150"/>
                      <a:gd name="T4" fmla="*/ 0 w 34"/>
                      <a:gd name="T5" fmla="*/ 0 h 150"/>
                      <a:gd name="T6" fmla="*/ 0 w 34"/>
                      <a:gd name="T7" fmla="*/ 0 h 150"/>
                      <a:gd name="T8" fmla="*/ 0 w 34"/>
                      <a:gd name="T9" fmla="*/ 0 h 150"/>
                      <a:gd name="T10" fmla="*/ 0 w 34"/>
                      <a:gd name="T11" fmla="*/ 0 h 1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4"/>
                      <a:gd name="T19" fmla="*/ 0 h 150"/>
                      <a:gd name="T20" fmla="*/ 0 w 34"/>
                      <a:gd name="T21" fmla="*/ 150 h 15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4" h="150">
                        <a:moveTo>
                          <a:pt x="26" y="150"/>
                        </a:moveTo>
                        <a:lnTo>
                          <a:pt x="0" y="149"/>
                        </a:lnTo>
                        <a:lnTo>
                          <a:pt x="7" y="2"/>
                        </a:lnTo>
                        <a:lnTo>
                          <a:pt x="8" y="0"/>
                        </a:lnTo>
                        <a:lnTo>
                          <a:pt x="34" y="5"/>
                        </a:lnTo>
                        <a:lnTo>
                          <a:pt x="26" y="1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55" name="Freeform 246"/>
                  <p:cNvSpPr>
                    <a:spLocks noChangeArrowheads="1"/>
                  </p:cNvSpPr>
                  <p:nvPr/>
                </p:nvSpPr>
                <p:spPr bwMode="auto">
                  <a:xfrm>
                    <a:off x="3727" y="184"/>
                    <a:ext cx="0" cy="3"/>
                  </a:xfrm>
                  <a:custGeom>
                    <a:avLst/>
                    <a:gdLst>
                      <a:gd name="T0" fmla="*/ 0 w 57"/>
                      <a:gd name="T1" fmla="*/ 0 h 218"/>
                      <a:gd name="T2" fmla="*/ 0 w 57"/>
                      <a:gd name="T3" fmla="*/ 0 h 218"/>
                      <a:gd name="T4" fmla="*/ 0 w 57"/>
                      <a:gd name="T5" fmla="*/ 0 h 218"/>
                      <a:gd name="T6" fmla="*/ 0 w 57"/>
                      <a:gd name="T7" fmla="*/ 0 h 218"/>
                      <a:gd name="T8" fmla="*/ 0 w 57"/>
                      <a:gd name="T9" fmla="*/ 0 h 218"/>
                      <a:gd name="T10" fmla="*/ 0 w 57"/>
                      <a:gd name="T11" fmla="*/ 0 h 21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7"/>
                      <a:gd name="T19" fmla="*/ 0 h 218"/>
                      <a:gd name="T20" fmla="*/ 0 w 57"/>
                      <a:gd name="T21" fmla="*/ 218 h 21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7" h="218">
                        <a:moveTo>
                          <a:pt x="26" y="218"/>
                        </a:moveTo>
                        <a:lnTo>
                          <a:pt x="0" y="213"/>
                        </a:lnTo>
                        <a:lnTo>
                          <a:pt x="31" y="7"/>
                        </a:lnTo>
                        <a:lnTo>
                          <a:pt x="34" y="0"/>
                        </a:lnTo>
                        <a:lnTo>
                          <a:pt x="57" y="17"/>
                        </a:lnTo>
                        <a:lnTo>
                          <a:pt x="26" y="2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56" name="Freeform 247"/>
                  <p:cNvSpPr>
                    <a:spLocks noChangeArrowheads="1"/>
                  </p:cNvSpPr>
                  <p:nvPr/>
                </p:nvSpPr>
                <p:spPr bwMode="auto">
                  <a:xfrm>
                    <a:off x="3729" y="180"/>
                    <a:ext cx="2" cy="2"/>
                  </a:xfrm>
                  <a:custGeom>
                    <a:avLst/>
                    <a:gdLst>
                      <a:gd name="T0" fmla="*/ 0 w 107"/>
                      <a:gd name="T1" fmla="*/ 0 h 169"/>
                      <a:gd name="T2" fmla="*/ 0 w 107"/>
                      <a:gd name="T3" fmla="*/ 0 h 169"/>
                      <a:gd name="T4" fmla="*/ 0 w 107"/>
                      <a:gd name="T5" fmla="*/ 0 h 169"/>
                      <a:gd name="T6" fmla="*/ 0 w 107"/>
                      <a:gd name="T7" fmla="*/ 0 h 169"/>
                      <a:gd name="T8" fmla="*/ 0 w 107"/>
                      <a:gd name="T9" fmla="*/ 0 h 169"/>
                      <a:gd name="T10" fmla="*/ 0 w 107"/>
                      <a:gd name="T11" fmla="*/ 0 h 1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7"/>
                      <a:gd name="T19" fmla="*/ 0 h 169"/>
                      <a:gd name="T20" fmla="*/ 107 w 107"/>
                      <a:gd name="T21" fmla="*/ 169 h 16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7" h="169">
                        <a:moveTo>
                          <a:pt x="23" y="169"/>
                        </a:moveTo>
                        <a:lnTo>
                          <a:pt x="0" y="152"/>
                        </a:lnTo>
                        <a:lnTo>
                          <a:pt x="87" y="5"/>
                        </a:lnTo>
                        <a:lnTo>
                          <a:pt x="91" y="0"/>
                        </a:lnTo>
                        <a:lnTo>
                          <a:pt x="107" y="27"/>
                        </a:lnTo>
                        <a:lnTo>
                          <a:pt x="23" y="1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57" name="Freeform 248"/>
                  <p:cNvSpPr>
                    <a:spLocks noChangeArrowheads="1"/>
                  </p:cNvSpPr>
                  <p:nvPr/>
                </p:nvSpPr>
                <p:spPr bwMode="auto">
                  <a:xfrm>
                    <a:off x="3733" y="177"/>
                    <a:ext cx="4" cy="1"/>
                  </a:xfrm>
                  <a:custGeom>
                    <a:avLst/>
                    <a:gdLst>
                      <a:gd name="T0" fmla="*/ 0 w 156"/>
                      <a:gd name="T1" fmla="*/ 0 h 136"/>
                      <a:gd name="T2" fmla="*/ 0 w 156"/>
                      <a:gd name="T3" fmla="*/ 0 h 136"/>
                      <a:gd name="T4" fmla="*/ 0 w 156"/>
                      <a:gd name="T5" fmla="*/ 0 h 136"/>
                      <a:gd name="T6" fmla="*/ 0 w 156"/>
                      <a:gd name="T7" fmla="*/ 0 h 136"/>
                      <a:gd name="T8" fmla="*/ 0 w 156"/>
                      <a:gd name="T9" fmla="*/ 0 h 136"/>
                      <a:gd name="T10" fmla="*/ 0 w 156"/>
                      <a:gd name="T11" fmla="*/ 0 h 1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6"/>
                      <a:gd name="T19" fmla="*/ 0 h 136"/>
                      <a:gd name="T20" fmla="*/ 156 w 156"/>
                      <a:gd name="T21" fmla="*/ 136 h 1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6" h="136">
                        <a:moveTo>
                          <a:pt x="16" y="136"/>
                        </a:moveTo>
                        <a:lnTo>
                          <a:pt x="0" y="109"/>
                        </a:lnTo>
                        <a:lnTo>
                          <a:pt x="143" y="1"/>
                        </a:lnTo>
                        <a:lnTo>
                          <a:pt x="145" y="0"/>
                        </a:lnTo>
                        <a:lnTo>
                          <a:pt x="156" y="30"/>
                        </a:lnTo>
                        <a:lnTo>
                          <a:pt x="16" y="1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58" name="Freeform 249"/>
                  <p:cNvSpPr>
                    <a:spLocks noChangeArrowheads="1"/>
                  </p:cNvSpPr>
                  <p:nvPr/>
                </p:nvSpPr>
                <p:spPr bwMode="auto">
                  <a:xfrm>
                    <a:off x="3742" y="174"/>
                    <a:ext cx="5" cy="0"/>
                  </a:xfrm>
                  <a:custGeom>
                    <a:avLst/>
                    <a:gdLst>
                      <a:gd name="T0" fmla="*/ 0 w 168"/>
                      <a:gd name="T1" fmla="*/ 0 h 109"/>
                      <a:gd name="T2" fmla="*/ 0 w 168"/>
                      <a:gd name="T3" fmla="*/ 0 h 109"/>
                      <a:gd name="T4" fmla="*/ 0 w 168"/>
                      <a:gd name="T5" fmla="*/ 0 h 109"/>
                      <a:gd name="T6" fmla="*/ 0 w 168"/>
                      <a:gd name="T7" fmla="*/ 0 h 109"/>
                      <a:gd name="T8" fmla="*/ 0 w 168"/>
                      <a:gd name="T9" fmla="*/ 0 h 109"/>
                      <a:gd name="T10" fmla="*/ 0 w 168"/>
                      <a:gd name="T11" fmla="*/ 0 h 10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8"/>
                      <a:gd name="T19" fmla="*/ 0 h 109"/>
                      <a:gd name="T20" fmla="*/ 168 w 168"/>
                      <a:gd name="T21" fmla="*/ 0 h 10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8" h="109">
                        <a:moveTo>
                          <a:pt x="11" y="109"/>
                        </a:moveTo>
                        <a:lnTo>
                          <a:pt x="0" y="79"/>
                        </a:lnTo>
                        <a:lnTo>
                          <a:pt x="159" y="1"/>
                        </a:lnTo>
                        <a:lnTo>
                          <a:pt x="161" y="0"/>
                        </a:lnTo>
                        <a:lnTo>
                          <a:pt x="168" y="31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59" name="Freeform 250"/>
                  <p:cNvSpPr>
                    <a:spLocks noChangeArrowheads="1"/>
                  </p:cNvSpPr>
                  <p:nvPr/>
                </p:nvSpPr>
                <p:spPr bwMode="auto">
                  <a:xfrm>
                    <a:off x="3749" y="172"/>
                    <a:ext cx="7" cy="0"/>
                  </a:xfrm>
                  <a:custGeom>
                    <a:avLst/>
                    <a:gdLst>
                      <a:gd name="T0" fmla="*/ 0 w 205"/>
                      <a:gd name="T1" fmla="*/ 0 h 100"/>
                      <a:gd name="T2" fmla="*/ 0 w 205"/>
                      <a:gd name="T3" fmla="*/ 0 h 100"/>
                      <a:gd name="T4" fmla="*/ 0 w 205"/>
                      <a:gd name="T5" fmla="*/ 0 h 100"/>
                      <a:gd name="T6" fmla="*/ 0 w 205"/>
                      <a:gd name="T7" fmla="*/ 0 h 100"/>
                      <a:gd name="T8" fmla="*/ 0 w 205"/>
                      <a:gd name="T9" fmla="*/ 0 h 100"/>
                      <a:gd name="T10" fmla="*/ 0 w 205"/>
                      <a:gd name="T11" fmla="*/ 0 h 1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5"/>
                      <a:gd name="T19" fmla="*/ 0 h 100"/>
                      <a:gd name="T20" fmla="*/ 205 w 205"/>
                      <a:gd name="T21" fmla="*/ 0 h 1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5" h="100">
                        <a:moveTo>
                          <a:pt x="7" y="100"/>
                        </a:moveTo>
                        <a:lnTo>
                          <a:pt x="0" y="69"/>
                        </a:lnTo>
                        <a:lnTo>
                          <a:pt x="198" y="1"/>
                        </a:lnTo>
                        <a:lnTo>
                          <a:pt x="199" y="0"/>
                        </a:lnTo>
                        <a:lnTo>
                          <a:pt x="205" y="32"/>
                        </a:lnTo>
                        <a:lnTo>
                          <a:pt x="7" y="1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60" name="Freeform 251"/>
                  <p:cNvSpPr>
                    <a:spLocks noChangeArrowheads="1"/>
                  </p:cNvSpPr>
                  <p:nvPr/>
                </p:nvSpPr>
                <p:spPr bwMode="auto">
                  <a:xfrm>
                    <a:off x="3759" y="171"/>
                    <a:ext cx="9" cy="0"/>
                  </a:xfrm>
                  <a:custGeom>
                    <a:avLst/>
                    <a:gdLst>
                      <a:gd name="T0" fmla="*/ 0 w 236"/>
                      <a:gd name="T1" fmla="*/ 0 h 91"/>
                      <a:gd name="T2" fmla="*/ 0 w 236"/>
                      <a:gd name="T3" fmla="*/ 0 h 91"/>
                      <a:gd name="T4" fmla="*/ 0 w 236"/>
                      <a:gd name="T5" fmla="*/ 0 h 91"/>
                      <a:gd name="T6" fmla="*/ 0 w 236"/>
                      <a:gd name="T7" fmla="*/ 0 h 91"/>
                      <a:gd name="T8" fmla="*/ 0 w 236"/>
                      <a:gd name="T9" fmla="*/ 0 h 91"/>
                      <a:gd name="T10" fmla="*/ 0 w 236"/>
                      <a:gd name="T11" fmla="*/ 0 h 9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36"/>
                      <a:gd name="T19" fmla="*/ 0 h 91"/>
                      <a:gd name="T20" fmla="*/ 236 w 236"/>
                      <a:gd name="T21" fmla="*/ 0 h 9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36" h="91">
                        <a:moveTo>
                          <a:pt x="6" y="91"/>
                        </a:moveTo>
                        <a:lnTo>
                          <a:pt x="0" y="59"/>
                        </a:lnTo>
                        <a:lnTo>
                          <a:pt x="231" y="0"/>
                        </a:lnTo>
                        <a:lnTo>
                          <a:pt x="232" y="0"/>
                        </a:lnTo>
                        <a:lnTo>
                          <a:pt x="236" y="33"/>
                        </a:lnTo>
                        <a:lnTo>
                          <a:pt x="6" y="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61" name="Freeform 252"/>
                  <p:cNvSpPr>
                    <a:spLocks noChangeArrowheads="1"/>
                  </p:cNvSpPr>
                  <p:nvPr/>
                </p:nvSpPr>
                <p:spPr bwMode="auto">
                  <a:xfrm>
                    <a:off x="3771" y="169"/>
                    <a:ext cx="10" cy="0"/>
                  </a:xfrm>
                  <a:custGeom>
                    <a:avLst/>
                    <a:gdLst>
                      <a:gd name="T0" fmla="*/ 0 w 266"/>
                      <a:gd name="T1" fmla="*/ 0 h 82"/>
                      <a:gd name="T2" fmla="*/ 0 w 266"/>
                      <a:gd name="T3" fmla="*/ 0 h 82"/>
                      <a:gd name="T4" fmla="*/ 0 w 266"/>
                      <a:gd name="T5" fmla="*/ 0 h 82"/>
                      <a:gd name="T6" fmla="*/ 0 w 266"/>
                      <a:gd name="T7" fmla="*/ 0 h 82"/>
                      <a:gd name="T8" fmla="*/ 0 w 266"/>
                      <a:gd name="T9" fmla="*/ 0 h 82"/>
                      <a:gd name="T10" fmla="*/ 0 w 266"/>
                      <a:gd name="T11" fmla="*/ 0 h 8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6"/>
                      <a:gd name="T19" fmla="*/ 0 h 82"/>
                      <a:gd name="T20" fmla="*/ 266 w 266"/>
                      <a:gd name="T21" fmla="*/ 0 h 8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6" h="82">
                        <a:moveTo>
                          <a:pt x="4" y="82"/>
                        </a:moveTo>
                        <a:lnTo>
                          <a:pt x="0" y="49"/>
                        </a:lnTo>
                        <a:lnTo>
                          <a:pt x="263" y="0"/>
                        </a:lnTo>
                        <a:lnTo>
                          <a:pt x="266" y="32"/>
                        </a:lnTo>
                        <a:lnTo>
                          <a:pt x="4" y="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62" name="Freeform 253"/>
                  <p:cNvSpPr>
                    <a:spLocks noChangeArrowheads="1"/>
                  </p:cNvSpPr>
                  <p:nvPr/>
                </p:nvSpPr>
                <p:spPr bwMode="auto">
                  <a:xfrm>
                    <a:off x="3783" y="168"/>
                    <a:ext cx="10" cy="0"/>
                  </a:xfrm>
                  <a:custGeom>
                    <a:avLst/>
                    <a:gdLst>
                      <a:gd name="T0" fmla="*/ 0 w 258"/>
                      <a:gd name="T1" fmla="*/ 0 h 62"/>
                      <a:gd name="T2" fmla="*/ 0 w 258"/>
                      <a:gd name="T3" fmla="*/ 0 h 62"/>
                      <a:gd name="T4" fmla="*/ 0 w 258"/>
                      <a:gd name="T5" fmla="*/ 0 h 62"/>
                      <a:gd name="T6" fmla="*/ 0 w 258"/>
                      <a:gd name="T7" fmla="*/ 0 h 62"/>
                      <a:gd name="T8" fmla="*/ 0 w 258"/>
                      <a:gd name="T9" fmla="*/ 0 h 62"/>
                      <a:gd name="T10" fmla="*/ 0 w 258"/>
                      <a:gd name="T11" fmla="*/ 0 h 6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58"/>
                      <a:gd name="T19" fmla="*/ 0 h 62"/>
                      <a:gd name="T20" fmla="*/ 258 w 258"/>
                      <a:gd name="T21" fmla="*/ 0 h 6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58" h="62">
                        <a:moveTo>
                          <a:pt x="3" y="62"/>
                        </a:moveTo>
                        <a:lnTo>
                          <a:pt x="0" y="30"/>
                        </a:lnTo>
                        <a:lnTo>
                          <a:pt x="255" y="0"/>
                        </a:lnTo>
                        <a:lnTo>
                          <a:pt x="258" y="32"/>
                        </a:lnTo>
                        <a:lnTo>
                          <a:pt x="3" y="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63" name="Freeform 254"/>
                  <p:cNvSpPr>
                    <a:spLocks noChangeArrowheads="1"/>
                  </p:cNvSpPr>
                  <p:nvPr/>
                </p:nvSpPr>
                <p:spPr bwMode="auto">
                  <a:xfrm>
                    <a:off x="3795" y="167"/>
                    <a:ext cx="9" cy="0"/>
                  </a:xfrm>
                  <a:custGeom>
                    <a:avLst/>
                    <a:gdLst>
                      <a:gd name="T0" fmla="*/ 0 w 249"/>
                      <a:gd name="T1" fmla="*/ 0 h 72"/>
                      <a:gd name="T2" fmla="*/ 0 w 249"/>
                      <a:gd name="T3" fmla="*/ 0 h 72"/>
                      <a:gd name="T4" fmla="*/ 0 w 249"/>
                      <a:gd name="T5" fmla="*/ 0 h 72"/>
                      <a:gd name="T6" fmla="*/ 0 w 249"/>
                      <a:gd name="T7" fmla="*/ 0 h 72"/>
                      <a:gd name="T8" fmla="*/ 0 w 249"/>
                      <a:gd name="T9" fmla="*/ 0 h 72"/>
                      <a:gd name="T10" fmla="*/ 0 w 249"/>
                      <a:gd name="T11" fmla="*/ 0 h 7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49"/>
                      <a:gd name="T19" fmla="*/ 0 h 72"/>
                      <a:gd name="T20" fmla="*/ 249 w 249"/>
                      <a:gd name="T21" fmla="*/ 0 h 7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49" h="72">
                        <a:moveTo>
                          <a:pt x="3" y="72"/>
                        </a:moveTo>
                        <a:lnTo>
                          <a:pt x="0" y="40"/>
                        </a:lnTo>
                        <a:lnTo>
                          <a:pt x="246" y="0"/>
                        </a:lnTo>
                        <a:lnTo>
                          <a:pt x="249" y="34"/>
                        </a:lnTo>
                        <a:lnTo>
                          <a:pt x="3" y="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64" name="Freeform 255"/>
                  <p:cNvSpPr>
                    <a:spLocks noChangeArrowheads="1"/>
                  </p:cNvSpPr>
                  <p:nvPr/>
                </p:nvSpPr>
                <p:spPr bwMode="auto">
                  <a:xfrm>
                    <a:off x="3807" y="166"/>
                    <a:ext cx="10" cy="0"/>
                  </a:xfrm>
                  <a:custGeom>
                    <a:avLst/>
                    <a:gdLst>
                      <a:gd name="T0" fmla="*/ 0 w 266"/>
                      <a:gd name="T1" fmla="*/ 0 h 72"/>
                      <a:gd name="T2" fmla="*/ 0 w 266"/>
                      <a:gd name="T3" fmla="*/ 0 h 72"/>
                      <a:gd name="T4" fmla="*/ 0 w 266"/>
                      <a:gd name="T5" fmla="*/ 0 h 72"/>
                      <a:gd name="T6" fmla="*/ 0 w 266"/>
                      <a:gd name="T7" fmla="*/ 0 h 72"/>
                      <a:gd name="T8" fmla="*/ 0 w 266"/>
                      <a:gd name="T9" fmla="*/ 0 h 72"/>
                      <a:gd name="T10" fmla="*/ 0 w 266"/>
                      <a:gd name="T11" fmla="*/ 0 h 7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6"/>
                      <a:gd name="T19" fmla="*/ 0 h 72"/>
                      <a:gd name="T20" fmla="*/ 266 w 266"/>
                      <a:gd name="T21" fmla="*/ 0 h 7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6" h="72">
                        <a:moveTo>
                          <a:pt x="3" y="72"/>
                        </a:moveTo>
                        <a:lnTo>
                          <a:pt x="0" y="38"/>
                        </a:lnTo>
                        <a:lnTo>
                          <a:pt x="263" y="0"/>
                        </a:lnTo>
                        <a:lnTo>
                          <a:pt x="266" y="32"/>
                        </a:lnTo>
                        <a:lnTo>
                          <a:pt x="3" y="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65" name="Freeform 256"/>
                  <p:cNvSpPr>
                    <a:spLocks noChangeArrowheads="1"/>
                  </p:cNvSpPr>
                  <p:nvPr/>
                </p:nvSpPr>
                <p:spPr bwMode="auto">
                  <a:xfrm>
                    <a:off x="3820" y="165"/>
                    <a:ext cx="9" cy="0"/>
                  </a:xfrm>
                  <a:custGeom>
                    <a:avLst/>
                    <a:gdLst>
                      <a:gd name="T0" fmla="*/ 0 w 244"/>
                      <a:gd name="T1" fmla="*/ 0 h 72"/>
                      <a:gd name="T2" fmla="*/ 0 w 244"/>
                      <a:gd name="T3" fmla="*/ 0 h 72"/>
                      <a:gd name="T4" fmla="*/ 0 w 244"/>
                      <a:gd name="T5" fmla="*/ 0 h 72"/>
                      <a:gd name="T6" fmla="*/ 0 w 244"/>
                      <a:gd name="T7" fmla="*/ 0 h 72"/>
                      <a:gd name="T8" fmla="*/ 0 w 244"/>
                      <a:gd name="T9" fmla="*/ 0 h 72"/>
                      <a:gd name="T10" fmla="*/ 0 w 244"/>
                      <a:gd name="T11" fmla="*/ 0 h 7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44"/>
                      <a:gd name="T19" fmla="*/ 0 h 72"/>
                      <a:gd name="T20" fmla="*/ 244 w 244"/>
                      <a:gd name="T21" fmla="*/ 0 h 7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44" h="72">
                        <a:moveTo>
                          <a:pt x="3" y="72"/>
                        </a:moveTo>
                        <a:lnTo>
                          <a:pt x="0" y="40"/>
                        </a:lnTo>
                        <a:lnTo>
                          <a:pt x="238" y="0"/>
                        </a:lnTo>
                        <a:lnTo>
                          <a:pt x="244" y="33"/>
                        </a:lnTo>
                        <a:lnTo>
                          <a:pt x="242" y="33"/>
                        </a:lnTo>
                        <a:lnTo>
                          <a:pt x="3" y="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66" name="Freeform 257"/>
                  <p:cNvSpPr>
                    <a:spLocks noChangeArrowheads="1"/>
                  </p:cNvSpPr>
                  <p:nvPr/>
                </p:nvSpPr>
                <p:spPr bwMode="auto">
                  <a:xfrm>
                    <a:off x="3832" y="164"/>
                    <a:ext cx="7" cy="0"/>
                  </a:xfrm>
                  <a:custGeom>
                    <a:avLst/>
                    <a:gdLst>
                      <a:gd name="T0" fmla="*/ 0 w 196"/>
                      <a:gd name="T1" fmla="*/ 0 h 92"/>
                      <a:gd name="T2" fmla="*/ 0 w 196"/>
                      <a:gd name="T3" fmla="*/ 0 h 92"/>
                      <a:gd name="T4" fmla="*/ 0 w 196"/>
                      <a:gd name="T5" fmla="*/ 0 h 92"/>
                      <a:gd name="T6" fmla="*/ 0 w 196"/>
                      <a:gd name="T7" fmla="*/ 0 h 92"/>
                      <a:gd name="T8" fmla="*/ 0 w 196"/>
                      <a:gd name="T9" fmla="*/ 0 h 92"/>
                      <a:gd name="T10" fmla="*/ 0 w 196"/>
                      <a:gd name="T11" fmla="*/ 0 h 9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6"/>
                      <a:gd name="T19" fmla="*/ 0 h 92"/>
                      <a:gd name="T20" fmla="*/ 196 w 196"/>
                      <a:gd name="T21" fmla="*/ 0 h 9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6" h="92">
                        <a:moveTo>
                          <a:pt x="6" y="92"/>
                        </a:moveTo>
                        <a:lnTo>
                          <a:pt x="0" y="59"/>
                        </a:lnTo>
                        <a:lnTo>
                          <a:pt x="190" y="1"/>
                        </a:lnTo>
                        <a:lnTo>
                          <a:pt x="190" y="0"/>
                        </a:lnTo>
                        <a:lnTo>
                          <a:pt x="196" y="32"/>
                        </a:lnTo>
                        <a:lnTo>
                          <a:pt x="6" y="9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67" name="Freeform 258"/>
                  <p:cNvSpPr>
                    <a:spLocks noChangeArrowheads="1"/>
                  </p:cNvSpPr>
                  <p:nvPr/>
                </p:nvSpPr>
                <p:spPr bwMode="auto">
                  <a:xfrm>
                    <a:off x="3842" y="163"/>
                    <a:ext cx="5" cy="0"/>
                  </a:xfrm>
                  <a:custGeom>
                    <a:avLst/>
                    <a:gdLst>
                      <a:gd name="T0" fmla="*/ 0 w 171"/>
                      <a:gd name="T1" fmla="*/ 0 h 70"/>
                      <a:gd name="T2" fmla="*/ 0 w 171"/>
                      <a:gd name="T3" fmla="*/ 0 h 70"/>
                      <a:gd name="T4" fmla="*/ 0 w 171"/>
                      <a:gd name="T5" fmla="*/ 0 h 70"/>
                      <a:gd name="T6" fmla="*/ 0 w 171"/>
                      <a:gd name="T7" fmla="*/ 0 h 70"/>
                      <a:gd name="T8" fmla="*/ 0 w 171"/>
                      <a:gd name="T9" fmla="*/ 0 h 70"/>
                      <a:gd name="T10" fmla="*/ 0 w 171"/>
                      <a:gd name="T11" fmla="*/ 0 h 7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1"/>
                      <a:gd name="T19" fmla="*/ 0 h 70"/>
                      <a:gd name="T20" fmla="*/ 171 w 171"/>
                      <a:gd name="T21" fmla="*/ 0 h 7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1" h="70">
                        <a:moveTo>
                          <a:pt x="6" y="70"/>
                        </a:moveTo>
                        <a:lnTo>
                          <a:pt x="0" y="38"/>
                        </a:lnTo>
                        <a:lnTo>
                          <a:pt x="156" y="0"/>
                        </a:lnTo>
                        <a:lnTo>
                          <a:pt x="171" y="28"/>
                        </a:lnTo>
                        <a:lnTo>
                          <a:pt x="165" y="32"/>
                        </a:lnTo>
                        <a:lnTo>
                          <a:pt x="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68" name="Freeform 259"/>
                  <p:cNvSpPr>
                    <a:spLocks noChangeArrowheads="1"/>
                  </p:cNvSpPr>
                  <p:nvPr/>
                </p:nvSpPr>
                <p:spPr bwMode="auto">
                  <a:xfrm>
                    <a:off x="3849" y="161"/>
                    <a:ext cx="0" cy="0"/>
                  </a:xfrm>
                  <a:custGeom>
                    <a:avLst/>
                    <a:gdLst>
                      <a:gd name="T0" fmla="*/ 0 w 72"/>
                      <a:gd name="T1" fmla="*/ 0 h 83"/>
                      <a:gd name="T2" fmla="*/ 0 w 72"/>
                      <a:gd name="T3" fmla="*/ 0 h 83"/>
                      <a:gd name="T4" fmla="*/ 0 w 72"/>
                      <a:gd name="T5" fmla="*/ 0 h 83"/>
                      <a:gd name="T6" fmla="*/ 0 w 72"/>
                      <a:gd name="T7" fmla="*/ 0 h 83"/>
                      <a:gd name="T8" fmla="*/ 0 w 72"/>
                      <a:gd name="T9" fmla="*/ 0 h 83"/>
                      <a:gd name="T10" fmla="*/ 0 w 72"/>
                      <a:gd name="T11" fmla="*/ 0 h 8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2"/>
                      <a:gd name="T19" fmla="*/ 0 h 83"/>
                      <a:gd name="T20" fmla="*/ 72 w 72"/>
                      <a:gd name="T21" fmla="*/ 83 h 8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2" h="83">
                        <a:moveTo>
                          <a:pt x="15" y="83"/>
                        </a:moveTo>
                        <a:lnTo>
                          <a:pt x="0" y="55"/>
                        </a:lnTo>
                        <a:lnTo>
                          <a:pt x="43" y="10"/>
                        </a:lnTo>
                        <a:lnTo>
                          <a:pt x="72" y="0"/>
                        </a:lnTo>
                        <a:lnTo>
                          <a:pt x="71" y="24"/>
                        </a:lnTo>
                        <a:lnTo>
                          <a:pt x="15" y="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69" name="Freeform 260"/>
                  <p:cNvSpPr>
                    <a:spLocks noChangeArrowheads="1"/>
                  </p:cNvSpPr>
                  <p:nvPr/>
                </p:nvSpPr>
                <p:spPr bwMode="auto">
                  <a:xfrm>
                    <a:off x="3849" y="159"/>
                    <a:ext cx="0" cy="0"/>
                  </a:xfrm>
                  <a:custGeom>
                    <a:avLst/>
                    <a:gdLst>
                      <a:gd name="T0" fmla="*/ 0 w 74"/>
                      <a:gd name="T1" fmla="*/ 0 h 92"/>
                      <a:gd name="T2" fmla="*/ 0 w 74"/>
                      <a:gd name="T3" fmla="*/ 0 h 92"/>
                      <a:gd name="T4" fmla="*/ 0 w 74"/>
                      <a:gd name="T5" fmla="*/ 0 h 92"/>
                      <a:gd name="T6" fmla="*/ 0 w 74"/>
                      <a:gd name="T7" fmla="*/ 0 h 92"/>
                      <a:gd name="T8" fmla="*/ 0 w 74"/>
                      <a:gd name="T9" fmla="*/ 0 h 92"/>
                      <a:gd name="T10" fmla="*/ 0 w 74"/>
                      <a:gd name="T11" fmla="*/ 0 h 9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4"/>
                      <a:gd name="T19" fmla="*/ 0 h 92"/>
                      <a:gd name="T20" fmla="*/ 74 w 74"/>
                      <a:gd name="T21" fmla="*/ 92 h 9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4" h="92">
                        <a:moveTo>
                          <a:pt x="74" y="82"/>
                        </a:moveTo>
                        <a:lnTo>
                          <a:pt x="45" y="92"/>
                        </a:lnTo>
                        <a:lnTo>
                          <a:pt x="0" y="28"/>
                        </a:lnTo>
                        <a:lnTo>
                          <a:pt x="15" y="0"/>
                        </a:lnTo>
                        <a:lnTo>
                          <a:pt x="18" y="4"/>
                        </a:lnTo>
                        <a:lnTo>
                          <a:pt x="74" y="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70" name="Freeform 261"/>
                  <p:cNvSpPr>
                    <a:spLocks noChangeArrowheads="1"/>
                  </p:cNvSpPr>
                  <p:nvPr/>
                </p:nvSpPr>
                <p:spPr bwMode="auto">
                  <a:xfrm>
                    <a:off x="3841" y="155"/>
                    <a:ext cx="6" cy="1"/>
                  </a:xfrm>
                  <a:custGeom>
                    <a:avLst/>
                    <a:gdLst>
                      <a:gd name="T0" fmla="*/ 0 w 180"/>
                      <a:gd name="T1" fmla="*/ 0 h 146"/>
                      <a:gd name="T2" fmla="*/ 0 w 180"/>
                      <a:gd name="T3" fmla="*/ 0 h 146"/>
                      <a:gd name="T4" fmla="*/ 0 w 180"/>
                      <a:gd name="T5" fmla="*/ 0 h 146"/>
                      <a:gd name="T6" fmla="*/ 0 w 180"/>
                      <a:gd name="T7" fmla="*/ 0 h 146"/>
                      <a:gd name="T8" fmla="*/ 0 w 180"/>
                      <a:gd name="T9" fmla="*/ 0 h 146"/>
                      <a:gd name="T10" fmla="*/ 0 w 180"/>
                      <a:gd name="T11" fmla="*/ 0 h 1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0"/>
                      <a:gd name="T19" fmla="*/ 0 h 146"/>
                      <a:gd name="T20" fmla="*/ 180 w 180"/>
                      <a:gd name="T21" fmla="*/ 146 h 14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0" h="146">
                        <a:moveTo>
                          <a:pt x="180" y="118"/>
                        </a:moveTo>
                        <a:lnTo>
                          <a:pt x="165" y="146"/>
                        </a:lnTo>
                        <a:lnTo>
                          <a:pt x="0" y="29"/>
                        </a:lnTo>
                        <a:lnTo>
                          <a:pt x="11" y="0"/>
                        </a:lnTo>
                        <a:lnTo>
                          <a:pt x="12" y="1"/>
                        </a:lnTo>
                        <a:lnTo>
                          <a:pt x="180" y="1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71" name="Freeform 262"/>
                  <p:cNvSpPr>
                    <a:spLocks noChangeArrowheads="1"/>
                  </p:cNvSpPr>
                  <p:nvPr/>
                </p:nvSpPr>
                <p:spPr bwMode="auto">
                  <a:xfrm>
                    <a:off x="3832" y="152"/>
                    <a:ext cx="7" cy="1"/>
                  </a:xfrm>
                  <a:custGeom>
                    <a:avLst/>
                    <a:gdLst>
                      <a:gd name="T0" fmla="*/ 0 w 201"/>
                      <a:gd name="T1" fmla="*/ 0 h 137"/>
                      <a:gd name="T2" fmla="*/ 0 w 201"/>
                      <a:gd name="T3" fmla="*/ 0 h 137"/>
                      <a:gd name="T4" fmla="*/ 0 w 201"/>
                      <a:gd name="T5" fmla="*/ 0 h 137"/>
                      <a:gd name="T6" fmla="*/ 0 w 201"/>
                      <a:gd name="T7" fmla="*/ 0 h 137"/>
                      <a:gd name="T8" fmla="*/ 0 w 201"/>
                      <a:gd name="T9" fmla="*/ 0 h 137"/>
                      <a:gd name="T10" fmla="*/ 0 w 201"/>
                      <a:gd name="T11" fmla="*/ 0 h 13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1"/>
                      <a:gd name="T19" fmla="*/ 0 h 137"/>
                      <a:gd name="T20" fmla="*/ 201 w 201"/>
                      <a:gd name="T21" fmla="*/ 137 h 13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1" h="137">
                        <a:moveTo>
                          <a:pt x="201" y="108"/>
                        </a:moveTo>
                        <a:lnTo>
                          <a:pt x="190" y="137"/>
                        </a:lnTo>
                        <a:lnTo>
                          <a:pt x="0" y="30"/>
                        </a:lnTo>
                        <a:lnTo>
                          <a:pt x="10" y="0"/>
                        </a:lnTo>
                        <a:lnTo>
                          <a:pt x="11" y="0"/>
                        </a:lnTo>
                        <a:lnTo>
                          <a:pt x="201" y="10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72" name="Freeform 263"/>
                  <p:cNvSpPr>
                    <a:spLocks noChangeArrowheads="1"/>
                  </p:cNvSpPr>
                  <p:nvPr/>
                </p:nvSpPr>
                <p:spPr bwMode="auto">
                  <a:xfrm>
                    <a:off x="3819" y="149"/>
                    <a:ext cx="10" cy="1"/>
                  </a:xfrm>
                  <a:custGeom>
                    <a:avLst/>
                    <a:gdLst>
                      <a:gd name="T0" fmla="*/ 0 w 264"/>
                      <a:gd name="T1" fmla="*/ 0 h 149"/>
                      <a:gd name="T2" fmla="*/ 0 w 264"/>
                      <a:gd name="T3" fmla="*/ 0 h 149"/>
                      <a:gd name="T4" fmla="*/ 0 w 264"/>
                      <a:gd name="T5" fmla="*/ 0 h 149"/>
                      <a:gd name="T6" fmla="*/ 0 w 264"/>
                      <a:gd name="T7" fmla="*/ 0 h 149"/>
                      <a:gd name="T8" fmla="*/ 0 w 264"/>
                      <a:gd name="T9" fmla="*/ 0 h 149"/>
                      <a:gd name="T10" fmla="*/ 0 w 264"/>
                      <a:gd name="T11" fmla="*/ 0 h 14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4"/>
                      <a:gd name="T19" fmla="*/ 0 h 149"/>
                      <a:gd name="T20" fmla="*/ 264 w 264"/>
                      <a:gd name="T21" fmla="*/ 149 h 14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4" h="149">
                        <a:moveTo>
                          <a:pt x="264" y="119"/>
                        </a:moveTo>
                        <a:lnTo>
                          <a:pt x="254" y="149"/>
                        </a:lnTo>
                        <a:lnTo>
                          <a:pt x="0" y="31"/>
                        </a:lnTo>
                        <a:lnTo>
                          <a:pt x="9" y="0"/>
                        </a:lnTo>
                        <a:lnTo>
                          <a:pt x="9" y="1"/>
                        </a:lnTo>
                        <a:lnTo>
                          <a:pt x="264" y="1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73" name="Freeform 264"/>
                  <p:cNvSpPr>
                    <a:spLocks noChangeArrowheads="1"/>
                  </p:cNvSpPr>
                  <p:nvPr/>
                </p:nvSpPr>
                <p:spPr bwMode="auto">
                  <a:xfrm>
                    <a:off x="3804" y="145"/>
                    <a:ext cx="12" cy="1"/>
                  </a:xfrm>
                  <a:custGeom>
                    <a:avLst/>
                    <a:gdLst>
                      <a:gd name="T0" fmla="*/ 0 w 311"/>
                      <a:gd name="T1" fmla="*/ 0 h 159"/>
                      <a:gd name="T2" fmla="*/ 0 w 311"/>
                      <a:gd name="T3" fmla="*/ 0 h 159"/>
                      <a:gd name="T4" fmla="*/ 0 w 311"/>
                      <a:gd name="T5" fmla="*/ 0 h 159"/>
                      <a:gd name="T6" fmla="*/ 0 w 311"/>
                      <a:gd name="T7" fmla="*/ 0 h 159"/>
                      <a:gd name="T8" fmla="*/ 0 w 311"/>
                      <a:gd name="T9" fmla="*/ 0 h 159"/>
                      <a:gd name="T10" fmla="*/ 0 w 311"/>
                      <a:gd name="T11" fmla="*/ 0 h 15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11"/>
                      <a:gd name="T19" fmla="*/ 0 h 159"/>
                      <a:gd name="T20" fmla="*/ 311 w 311"/>
                      <a:gd name="T21" fmla="*/ 159 h 15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11" h="159">
                        <a:moveTo>
                          <a:pt x="311" y="128"/>
                        </a:moveTo>
                        <a:lnTo>
                          <a:pt x="302" y="159"/>
                        </a:lnTo>
                        <a:lnTo>
                          <a:pt x="0" y="31"/>
                        </a:lnTo>
                        <a:lnTo>
                          <a:pt x="8" y="0"/>
                        </a:lnTo>
                        <a:lnTo>
                          <a:pt x="311" y="1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74" name="Freeform 265"/>
                  <p:cNvSpPr>
                    <a:spLocks noChangeArrowheads="1"/>
                  </p:cNvSpPr>
                  <p:nvPr/>
                </p:nvSpPr>
                <p:spPr bwMode="auto">
                  <a:xfrm>
                    <a:off x="3785" y="142"/>
                    <a:ext cx="17" cy="2"/>
                  </a:xfrm>
                  <a:custGeom>
                    <a:avLst/>
                    <a:gdLst>
                      <a:gd name="T0" fmla="*/ 0 w 397"/>
                      <a:gd name="T1" fmla="*/ 0 h 168"/>
                      <a:gd name="T2" fmla="*/ 0 w 397"/>
                      <a:gd name="T3" fmla="*/ 0 h 168"/>
                      <a:gd name="T4" fmla="*/ 0 w 397"/>
                      <a:gd name="T5" fmla="*/ 0 h 168"/>
                      <a:gd name="T6" fmla="*/ 0 w 397"/>
                      <a:gd name="T7" fmla="*/ 0 h 168"/>
                      <a:gd name="T8" fmla="*/ 0 w 397"/>
                      <a:gd name="T9" fmla="*/ 0 h 168"/>
                      <a:gd name="T10" fmla="*/ 0 w 397"/>
                      <a:gd name="T11" fmla="*/ 0 h 16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97"/>
                      <a:gd name="T19" fmla="*/ 0 h 168"/>
                      <a:gd name="T20" fmla="*/ 397 w 397"/>
                      <a:gd name="T21" fmla="*/ 168 h 16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97" h="168">
                        <a:moveTo>
                          <a:pt x="397" y="137"/>
                        </a:moveTo>
                        <a:lnTo>
                          <a:pt x="389" y="168"/>
                        </a:lnTo>
                        <a:lnTo>
                          <a:pt x="0" y="31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  <a:lnTo>
                          <a:pt x="397" y="1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75" name="Freeform 266"/>
                  <p:cNvSpPr>
                    <a:spLocks noChangeArrowheads="1"/>
                  </p:cNvSpPr>
                  <p:nvPr/>
                </p:nvSpPr>
                <p:spPr bwMode="auto">
                  <a:xfrm>
                    <a:off x="3766" y="138"/>
                    <a:ext cx="17" cy="1"/>
                  </a:xfrm>
                  <a:custGeom>
                    <a:avLst/>
                    <a:gdLst>
                      <a:gd name="T0" fmla="*/ 0 w 403"/>
                      <a:gd name="T1" fmla="*/ 0 h 150"/>
                      <a:gd name="T2" fmla="*/ 0 w 403"/>
                      <a:gd name="T3" fmla="*/ 0 h 150"/>
                      <a:gd name="T4" fmla="*/ 0 w 403"/>
                      <a:gd name="T5" fmla="*/ 0 h 150"/>
                      <a:gd name="T6" fmla="*/ 0 w 403"/>
                      <a:gd name="T7" fmla="*/ 0 h 150"/>
                      <a:gd name="T8" fmla="*/ 0 w 403"/>
                      <a:gd name="T9" fmla="*/ 0 h 150"/>
                      <a:gd name="T10" fmla="*/ 0 w 403"/>
                      <a:gd name="T11" fmla="*/ 0 h 1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3"/>
                      <a:gd name="T19" fmla="*/ 0 h 150"/>
                      <a:gd name="T20" fmla="*/ 403 w 403"/>
                      <a:gd name="T21" fmla="*/ 150 h 15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3" h="150">
                        <a:moveTo>
                          <a:pt x="403" y="119"/>
                        </a:moveTo>
                        <a:lnTo>
                          <a:pt x="397" y="150"/>
                        </a:lnTo>
                        <a:lnTo>
                          <a:pt x="0" y="32"/>
                        </a:lnTo>
                        <a:lnTo>
                          <a:pt x="5" y="0"/>
                        </a:lnTo>
                        <a:lnTo>
                          <a:pt x="5" y="1"/>
                        </a:lnTo>
                        <a:lnTo>
                          <a:pt x="403" y="1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76" name="Freeform 267"/>
                  <p:cNvSpPr>
                    <a:spLocks noChangeArrowheads="1"/>
                  </p:cNvSpPr>
                  <p:nvPr/>
                </p:nvSpPr>
                <p:spPr bwMode="auto">
                  <a:xfrm>
                    <a:off x="3751" y="136"/>
                    <a:ext cx="12" cy="0"/>
                  </a:xfrm>
                  <a:custGeom>
                    <a:avLst/>
                    <a:gdLst>
                      <a:gd name="T0" fmla="*/ 0 w 308"/>
                      <a:gd name="T1" fmla="*/ 0 h 110"/>
                      <a:gd name="T2" fmla="*/ 0 w 308"/>
                      <a:gd name="T3" fmla="*/ 0 h 110"/>
                      <a:gd name="T4" fmla="*/ 0 w 308"/>
                      <a:gd name="T5" fmla="*/ 0 h 110"/>
                      <a:gd name="T6" fmla="*/ 0 w 308"/>
                      <a:gd name="T7" fmla="*/ 0 h 110"/>
                      <a:gd name="T8" fmla="*/ 0 w 308"/>
                      <a:gd name="T9" fmla="*/ 0 h 110"/>
                      <a:gd name="T10" fmla="*/ 0 w 308"/>
                      <a:gd name="T11" fmla="*/ 0 h 11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08"/>
                      <a:gd name="T19" fmla="*/ 0 h 110"/>
                      <a:gd name="T20" fmla="*/ 308 w 308"/>
                      <a:gd name="T21" fmla="*/ 0 h 11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08" h="110">
                        <a:moveTo>
                          <a:pt x="308" y="78"/>
                        </a:moveTo>
                        <a:lnTo>
                          <a:pt x="303" y="110"/>
                        </a:lnTo>
                        <a:lnTo>
                          <a:pt x="0" y="32"/>
                        </a:lnTo>
                        <a:lnTo>
                          <a:pt x="6" y="0"/>
                        </a:lnTo>
                        <a:lnTo>
                          <a:pt x="308" y="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77" name="Freeform 268"/>
                  <p:cNvSpPr>
                    <a:spLocks noChangeArrowheads="1"/>
                  </p:cNvSpPr>
                  <p:nvPr/>
                </p:nvSpPr>
                <p:spPr bwMode="auto">
                  <a:xfrm>
                    <a:off x="3734" y="133"/>
                    <a:ext cx="13" cy="0"/>
                  </a:xfrm>
                  <a:custGeom>
                    <a:avLst/>
                    <a:gdLst>
                      <a:gd name="T0" fmla="*/ 0 w 333"/>
                      <a:gd name="T1" fmla="*/ 0 h 120"/>
                      <a:gd name="T2" fmla="*/ 0 w 333"/>
                      <a:gd name="T3" fmla="*/ 0 h 120"/>
                      <a:gd name="T4" fmla="*/ 0 w 333"/>
                      <a:gd name="T5" fmla="*/ 0 h 120"/>
                      <a:gd name="T6" fmla="*/ 0 w 333"/>
                      <a:gd name="T7" fmla="*/ 0 h 120"/>
                      <a:gd name="T8" fmla="*/ 0 w 333"/>
                      <a:gd name="T9" fmla="*/ 0 h 120"/>
                      <a:gd name="T10" fmla="*/ 0 w 333"/>
                      <a:gd name="T11" fmla="*/ 0 h 1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33"/>
                      <a:gd name="T19" fmla="*/ 0 h 120"/>
                      <a:gd name="T20" fmla="*/ 333 w 333"/>
                      <a:gd name="T21" fmla="*/ 0 h 12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33" h="120">
                        <a:moveTo>
                          <a:pt x="333" y="88"/>
                        </a:moveTo>
                        <a:lnTo>
                          <a:pt x="327" y="120"/>
                        </a:lnTo>
                        <a:lnTo>
                          <a:pt x="1" y="31"/>
                        </a:lnTo>
                        <a:lnTo>
                          <a:pt x="0" y="31"/>
                        </a:lnTo>
                        <a:lnTo>
                          <a:pt x="7" y="0"/>
                        </a:lnTo>
                        <a:lnTo>
                          <a:pt x="333" y="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78" name="Freeform 269"/>
                  <p:cNvSpPr>
                    <a:spLocks noChangeArrowheads="1"/>
                  </p:cNvSpPr>
                  <p:nvPr/>
                </p:nvSpPr>
                <p:spPr bwMode="auto">
                  <a:xfrm>
                    <a:off x="3717" y="130"/>
                    <a:ext cx="14" cy="1"/>
                  </a:xfrm>
                  <a:custGeom>
                    <a:avLst/>
                    <a:gdLst>
                      <a:gd name="T0" fmla="*/ 0 w 357"/>
                      <a:gd name="T1" fmla="*/ 0 h 140"/>
                      <a:gd name="T2" fmla="*/ 0 w 357"/>
                      <a:gd name="T3" fmla="*/ 0 h 140"/>
                      <a:gd name="T4" fmla="*/ 0 w 357"/>
                      <a:gd name="T5" fmla="*/ 0 h 140"/>
                      <a:gd name="T6" fmla="*/ 0 w 357"/>
                      <a:gd name="T7" fmla="*/ 0 h 140"/>
                      <a:gd name="T8" fmla="*/ 0 w 357"/>
                      <a:gd name="T9" fmla="*/ 0 h 140"/>
                      <a:gd name="T10" fmla="*/ 0 w 357"/>
                      <a:gd name="T11" fmla="*/ 0 h 14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7"/>
                      <a:gd name="T19" fmla="*/ 0 h 140"/>
                      <a:gd name="T20" fmla="*/ 357 w 357"/>
                      <a:gd name="T21" fmla="*/ 140 h 14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7" h="140">
                        <a:moveTo>
                          <a:pt x="357" y="109"/>
                        </a:moveTo>
                        <a:lnTo>
                          <a:pt x="350" y="140"/>
                        </a:lnTo>
                        <a:lnTo>
                          <a:pt x="0" y="32"/>
                        </a:lnTo>
                        <a:lnTo>
                          <a:pt x="7" y="0"/>
                        </a:lnTo>
                        <a:lnTo>
                          <a:pt x="357" y="1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79" name="Freeform 270"/>
                  <p:cNvSpPr>
                    <a:spLocks noChangeArrowheads="1"/>
                  </p:cNvSpPr>
                  <p:nvPr/>
                </p:nvSpPr>
                <p:spPr bwMode="auto">
                  <a:xfrm>
                    <a:off x="3701" y="127"/>
                    <a:ext cx="13" cy="1"/>
                  </a:xfrm>
                  <a:custGeom>
                    <a:avLst/>
                    <a:gdLst>
                      <a:gd name="T0" fmla="*/ 0 w 327"/>
                      <a:gd name="T1" fmla="*/ 0 h 140"/>
                      <a:gd name="T2" fmla="*/ 0 w 327"/>
                      <a:gd name="T3" fmla="*/ 0 h 140"/>
                      <a:gd name="T4" fmla="*/ 0 w 327"/>
                      <a:gd name="T5" fmla="*/ 0 h 140"/>
                      <a:gd name="T6" fmla="*/ 0 w 327"/>
                      <a:gd name="T7" fmla="*/ 0 h 140"/>
                      <a:gd name="T8" fmla="*/ 0 w 327"/>
                      <a:gd name="T9" fmla="*/ 0 h 140"/>
                      <a:gd name="T10" fmla="*/ 0 w 327"/>
                      <a:gd name="T11" fmla="*/ 0 h 14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7"/>
                      <a:gd name="T19" fmla="*/ 0 h 140"/>
                      <a:gd name="T20" fmla="*/ 327 w 327"/>
                      <a:gd name="T21" fmla="*/ 140 h 14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7" h="140">
                        <a:moveTo>
                          <a:pt x="327" y="108"/>
                        </a:moveTo>
                        <a:lnTo>
                          <a:pt x="320" y="140"/>
                        </a:lnTo>
                        <a:lnTo>
                          <a:pt x="2" y="33"/>
                        </a:lnTo>
                        <a:lnTo>
                          <a:pt x="0" y="31"/>
                        </a:lnTo>
                        <a:lnTo>
                          <a:pt x="9" y="0"/>
                        </a:lnTo>
                        <a:lnTo>
                          <a:pt x="327" y="10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80" name="Freeform 271"/>
                  <p:cNvSpPr>
                    <a:spLocks noChangeArrowheads="1"/>
                  </p:cNvSpPr>
                  <p:nvPr/>
                </p:nvSpPr>
                <p:spPr bwMode="auto">
                  <a:xfrm>
                    <a:off x="3690" y="125"/>
                    <a:ext cx="8" cy="0"/>
                  </a:xfrm>
                  <a:custGeom>
                    <a:avLst/>
                    <a:gdLst>
                      <a:gd name="T0" fmla="*/ 0 w 225"/>
                      <a:gd name="T1" fmla="*/ 0 h 127"/>
                      <a:gd name="T2" fmla="*/ 0 w 225"/>
                      <a:gd name="T3" fmla="*/ 0 h 127"/>
                      <a:gd name="T4" fmla="*/ 0 w 225"/>
                      <a:gd name="T5" fmla="*/ 0 h 127"/>
                      <a:gd name="T6" fmla="*/ 0 w 225"/>
                      <a:gd name="T7" fmla="*/ 0 h 127"/>
                      <a:gd name="T8" fmla="*/ 0 w 225"/>
                      <a:gd name="T9" fmla="*/ 0 h 127"/>
                      <a:gd name="T10" fmla="*/ 0 w 225"/>
                      <a:gd name="T11" fmla="*/ 0 h 12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5"/>
                      <a:gd name="T19" fmla="*/ 0 h 127"/>
                      <a:gd name="T20" fmla="*/ 225 w 225"/>
                      <a:gd name="T21" fmla="*/ 0 h 12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5" h="127">
                        <a:moveTo>
                          <a:pt x="225" y="96"/>
                        </a:moveTo>
                        <a:lnTo>
                          <a:pt x="216" y="127"/>
                        </a:lnTo>
                        <a:lnTo>
                          <a:pt x="2" y="30"/>
                        </a:lnTo>
                        <a:lnTo>
                          <a:pt x="0" y="28"/>
                        </a:lnTo>
                        <a:lnTo>
                          <a:pt x="13" y="0"/>
                        </a:lnTo>
                        <a:lnTo>
                          <a:pt x="225" y="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81" name="Freeform 272"/>
                  <p:cNvSpPr>
                    <a:spLocks noChangeArrowheads="1"/>
                  </p:cNvSpPr>
                  <p:nvPr/>
                </p:nvSpPr>
                <p:spPr bwMode="auto">
                  <a:xfrm>
                    <a:off x="3683" y="122"/>
                    <a:ext cx="5" cy="1"/>
                  </a:xfrm>
                  <a:custGeom>
                    <a:avLst/>
                    <a:gdLst>
                      <a:gd name="T0" fmla="*/ 0 w 169"/>
                      <a:gd name="T1" fmla="*/ 0 h 143"/>
                      <a:gd name="T2" fmla="*/ 0 w 169"/>
                      <a:gd name="T3" fmla="*/ 0 h 143"/>
                      <a:gd name="T4" fmla="*/ 0 w 169"/>
                      <a:gd name="T5" fmla="*/ 0 h 143"/>
                      <a:gd name="T6" fmla="*/ 0 w 169"/>
                      <a:gd name="T7" fmla="*/ 0 h 143"/>
                      <a:gd name="T8" fmla="*/ 0 w 169"/>
                      <a:gd name="T9" fmla="*/ 0 h 143"/>
                      <a:gd name="T10" fmla="*/ 0 w 169"/>
                      <a:gd name="T11" fmla="*/ 0 h 14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9"/>
                      <a:gd name="T19" fmla="*/ 0 h 143"/>
                      <a:gd name="T20" fmla="*/ 169 w 169"/>
                      <a:gd name="T21" fmla="*/ 143 h 14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9" h="143">
                        <a:moveTo>
                          <a:pt x="169" y="115"/>
                        </a:moveTo>
                        <a:lnTo>
                          <a:pt x="156" y="143"/>
                        </a:lnTo>
                        <a:lnTo>
                          <a:pt x="4" y="26"/>
                        </a:lnTo>
                        <a:lnTo>
                          <a:pt x="0" y="19"/>
                        </a:lnTo>
                        <a:lnTo>
                          <a:pt x="21" y="0"/>
                        </a:lnTo>
                        <a:lnTo>
                          <a:pt x="169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82" name="Freeform 273"/>
                  <p:cNvSpPr>
                    <a:spLocks noChangeArrowheads="1"/>
                  </p:cNvSpPr>
                  <p:nvPr/>
                </p:nvSpPr>
                <p:spPr bwMode="auto">
                  <a:xfrm>
                    <a:off x="3680" y="119"/>
                    <a:ext cx="1" cy="0"/>
                  </a:xfrm>
                  <a:custGeom>
                    <a:avLst/>
                    <a:gdLst>
                      <a:gd name="T0" fmla="*/ 0 w 79"/>
                      <a:gd name="T1" fmla="*/ 0 h 121"/>
                      <a:gd name="T2" fmla="*/ 0 w 79"/>
                      <a:gd name="T3" fmla="*/ 0 h 121"/>
                      <a:gd name="T4" fmla="*/ 0 w 79"/>
                      <a:gd name="T5" fmla="*/ 0 h 121"/>
                      <a:gd name="T6" fmla="*/ 0 w 79"/>
                      <a:gd name="T7" fmla="*/ 0 h 121"/>
                      <a:gd name="T8" fmla="*/ 0 w 79"/>
                      <a:gd name="T9" fmla="*/ 0 h 121"/>
                      <a:gd name="T10" fmla="*/ 0 w 79"/>
                      <a:gd name="T11" fmla="*/ 0 h 12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9"/>
                      <a:gd name="T19" fmla="*/ 0 h 121"/>
                      <a:gd name="T20" fmla="*/ 79 w 79"/>
                      <a:gd name="T21" fmla="*/ 0 h 12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9" h="121">
                        <a:moveTo>
                          <a:pt x="79" y="102"/>
                        </a:moveTo>
                        <a:lnTo>
                          <a:pt x="58" y="121"/>
                        </a:lnTo>
                        <a:lnTo>
                          <a:pt x="2" y="14"/>
                        </a:lnTo>
                        <a:lnTo>
                          <a:pt x="0" y="8"/>
                        </a:lnTo>
                        <a:lnTo>
                          <a:pt x="26" y="0"/>
                        </a:lnTo>
                        <a:lnTo>
                          <a:pt x="79" y="10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83" name="Freeform 274"/>
                  <p:cNvSpPr>
                    <a:spLocks noChangeArrowheads="1"/>
                  </p:cNvSpPr>
                  <p:nvPr/>
                </p:nvSpPr>
                <p:spPr bwMode="auto">
                  <a:xfrm>
                    <a:off x="3679" y="114"/>
                    <a:ext cx="0" cy="2"/>
                  </a:xfrm>
                  <a:custGeom>
                    <a:avLst/>
                    <a:gdLst>
                      <a:gd name="T0" fmla="*/ 0 w 42"/>
                      <a:gd name="T1" fmla="*/ 0 h 181"/>
                      <a:gd name="T2" fmla="*/ 0 w 42"/>
                      <a:gd name="T3" fmla="*/ 0 h 181"/>
                      <a:gd name="T4" fmla="*/ 0 w 42"/>
                      <a:gd name="T5" fmla="*/ 0 h 181"/>
                      <a:gd name="T6" fmla="*/ 0 w 42"/>
                      <a:gd name="T7" fmla="*/ 0 h 181"/>
                      <a:gd name="T8" fmla="*/ 0 w 42"/>
                      <a:gd name="T9" fmla="*/ 0 h 181"/>
                      <a:gd name="T10" fmla="*/ 0 w 42"/>
                      <a:gd name="T11" fmla="*/ 0 h 18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2"/>
                      <a:gd name="T19" fmla="*/ 0 h 181"/>
                      <a:gd name="T20" fmla="*/ 0 w 42"/>
                      <a:gd name="T21" fmla="*/ 181 h 18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2" h="181">
                        <a:moveTo>
                          <a:pt x="42" y="173"/>
                        </a:moveTo>
                        <a:lnTo>
                          <a:pt x="16" y="181"/>
                        </a:lnTo>
                        <a:lnTo>
                          <a:pt x="0" y="3"/>
                        </a:lnTo>
                        <a:lnTo>
                          <a:pt x="0" y="2"/>
                        </a:lnTo>
                        <a:lnTo>
                          <a:pt x="27" y="0"/>
                        </a:lnTo>
                        <a:lnTo>
                          <a:pt x="42" y="1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84" name="Freeform 275"/>
                  <p:cNvSpPr>
                    <a:spLocks noChangeArrowheads="1"/>
                  </p:cNvSpPr>
                  <p:nvPr/>
                </p:nvSpPr>
                <p:spPr bwMode="auto">
                  <a:xfrm>
                    <a:off x="3679" y="109"/>
                    <a:ext cx="0" cy="1"/>
                  </a:xfrm>
                  <a:custGeom>
                    <a:avLst/>
                    <a:gdLst>
                      <a:gd name="T0" fmla="*/ 0 w 35"/>
                      <a:gd name="T1" fmla="*/ 0 h 158"/>
                      <a:gd name="T2" fmla="*/ 0 w 35"/>
                      <a:gd name="T3" fmla="*/ 0 h 158"/>
                      <a:gd name="T4" fmla="*/ 0 w 35"/>
                      <a:gd name="T5" fmla="*/ 0 h 158"/>
                      <a:gd name="T6" fmla="*/ 0 w 35"/>
                      <a:gd name="T7" fmla="*/ 0 h 158"/>
                      <a:gd name="T8" fmla="*/ 0 w 35"/>
                      <a:gd name="T9" fmla="*/ 0 h 158"/>
                      <a:gd name="T10" fmla="*/ 0 w 35"/>
                      <a:gd name="T11" fmla="*/ 0 h 15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"/>
                      <a:gd name="T19" fmla="*/ 0 h 158"/>
                      <a:gd name="T20" fmla="*/ 0 w 35"/>
                      <a:gd name="T21" fmla="*/ 158 h 15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" h="158">
                        <a:moveTo>
                          <a:pt x="35" y="156"/>
                        </a:moveTo>
                        <a:lnTo>
                          <a:pt x="8" y="158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lnTo>
                          <a:pt x="27" y="0"/>
                        </a:lnTo>
                        <a:lnTo>
                          <a:pt x="35" y="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85" name="Freeform 276"/>
                  <p:cNvSpPr>
                    <a:spLocks noChangeArrowheads="1"/>
                  </p:cNvSpPr>
                  <p:nvPr/>
                </p:nvSpPr>
                <p:spPr bwMode="auto">
                  <a:xfrm>
                    <a:off x="3679" y="104"/>
                    <a:ext cx="0" cy="2"/>
                  </a:xfrm>
                  <a:custGeom>
                    <a:avLst/>
                    <a:gdLst>
                      <a:gd name="T0" fmla="*/ 0 w 35"/>
                      <a:gd name="T1" fmla="*/ 0 h 187"/>
                      <a:gd name="T2" fmla="*/ 0 w 35"/>
                      <a:gd name="T3" fmla="*/ 0 h 187"/>
                      <a:gd name="T4" fmla="*/ 0 w 35"/>
                      <a:gd name="T5" fmla="*/ 0 h 187"/>
                      <a:gd name="T6" fmla="*/ 0 w 35"/>
                      <a:gd name="T7" fmla="*/ 0 h 187"/>
                      <a:gd name="T8" fmla="*/ 0 w 35"/>
                      <a:gd name="T9" fmla="*/ 0 h 187"/>
                      <a:gd name="T10" fmla="*/ 0 w 35"/>
                      <a:gd name="T11" fmla="*/ 0 h 18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"/>
                      <a:gd name="T19" fmla="*/ 0 h 187"/>
                      <a:gd name="T20" fmla="*/ 0 w 35"/>
                      <a:gd name="T21" fmla="*/ 187 h 18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" h="187">
                        <a:moveTo>
                          <a:pt x="27" y="187"/>
                        </a:moveTo>
                        <a:lnTo>
                          <a:pt x="0" y="187"/>
                        </a:lnTo>
                        <a:lnTo>
                          <a:pt x="8" y="0"/>
                        </a:lnTo>
                        <a:lnTo>
                          <a:pt x="35" y="1"/>
                        </a:lnTo>
                        <a:lnTo>
                          <a:pt x="27" y="1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86" name="Freeform 277"/>
                  <p:cNvSpPr>
                    <a:spLocks noChangeArrowheads="1"/>
                  </p:cNvSpPr>
                  <p:nvPr/>
                </p:nvSpPr>
                <p:spPr bwMode="auto">
                  <a:xfrm>
                    <a:off x="3679" y="97"/>
                    <a:ext cx="0" cy="4"/>
                  </a:xfrm>
                  <a:custGeom>
                    <a:avLst/>
                    <a:gdLst>
                      <a:gd name="T0" fmla="*/ 0 w 35"/>
                      <a:gd name="T1" fmla="*/ 0 h 258"/>
                      <a:gd name="T2" fmla="*/ 0 w 35"/>
                      <a:gd name="T3" fmla="*/ 0 h 258"/>
                      <a:gd name="T4" fmla="*/ 0 w 35"/>
                      <a:gd name="T5" fmla="*/ 0 h 258"/>
                      <a:gd name="T6" fmla="*/ 0 w 35"/>
                      <a:gd name="T7" fmla="*/ 0 h 258"/>
                      <a:gd name="T8" fmla="*/ 0 w 35"/>
                      <a:gd name="T9" fmla="*/ 0 h 258"/>
                      <a:gd name="T10" fmla="*/ 0 w 35"/>
                      <a:gd name="T11" fmla="*/ 0 h 25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5"/>
                      <a:gd name="T19" fmla="*/ 0 h 258"/>
                      <a:gd name="T20" fmla="*/ 0 w 35"/>
                      <a:gd name="T21" fmla="*/ 258 h 25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5" h="258">
                        <a:moveTo>
                          <a:pt x="27" y="258"/>
                        </a:moveTo>
                        <a:lnTo>
                          <a:pt x="0" y="257"/>
                        </a:lnTo>
                        <a:lnTo>
                          <a:pt x="8" y="12"/>
                        </a:lnTo>
                        <a:lnTo>
                          <a:pt x="12" y="0"/>
                        </a:lnTo>
                        <a:lnTo>
                          <a:pt x="35" y="19"/>
                        </a:lnTo>
                        <a:lnTo>
                          <a:pt x="27" y="2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87" name="Freeform 278"/>
                  <p:cNvSpPr>
                    <a:spLocks noChangeArrowheads="1"/>
                  </p:cNvSpPr>
                  <p:nvPr/>
                </p:nvSpPr>
                <p:spPr bwMode="auto">
                  <a:xfrm>
                    <a:off x="3882" y="86"/>
                    <a:ext cx="6" cy="3"/>
                  </a:xfrm>
                  <a:custGeom>
                    <a:avLst/>
                    <a:gdLst>
                      <a:gd name="T0" fmla="*/ 0 w 190"/>
                      <a:gd name="T1" fmla="*/ 0 h 223"/>
                      <a:gd name="T2" fmla="*/ 0 w 190"/>
                      <a:gd name="T3" fmla="*/ 0 h 223"/>
                      <a:gd name="T4" fmla="*/ 0 w 190"/>
                      <a:gd name="T5" fmla="*/ 0 h 223"/>
                      <a:gd name="T6" fmla="*/ 0 w 190"/>
                      <a:gd name="T7" fmla="*/ 0 h 223"/>
                      <a:gd name="T8" fmla="*/ 0 w 190"/>
                      <a:gd name="T9" fmla="*/ 0 h 223"/>
                      <a:gd name="T10" fmla="*/ 0 w 190"/>
                      <a:gd name="T11" fmla="*/ 0 h 223"/>
                      <a:gd name="T12" fmla="*/ 0 w 190"/>
                      <a:gd name="T13" fmla="*/ 0 h 223"/>
                      <a:gd name="T14" fmla="*/ 0 w 190"/>
                      <a:gd name="T15" fmla="*/ 0 h 223"/>
                      <a:gd name="T16" fmla="*/ 0 w 190"/>
                      <a:gd name="T17" fmla="*/ 0 h 223"/>
                      <a:gd name="T18" fmla="*/ 0 w 190"/>
                      <a:gd name="T19" fmla="*/ 0 h 223"/>
                      <a:gd name="T20" fmla="*/ 0 w 190"/>
                      <a:gd name="T21" fmla="*/ 0 h 223"/>
                      <a:gd name="T22" fmla="*/ 0 w 190"/>
                      <a:gd name="T23" fmla="*/ 0 h 223"/>
                      <a:gd name="T24" fmla="*/ 0 w 190"/>
                      <a:gd name="T25" fmla="*/ 0 h 223"/>
                      <a:gd name="T26" fmla="*/ 0 w 190"/>
                      <a:gd name="T27" fmla="*/ 0 h 223"/>
                      <a:gd name="T28" fmla="*/ 0 w 190"/>
                      <a:gd name="T29" fmla="*/ 0 h 223"/>
                      <a:gd name="T30" fmla="*/ 0 w 190"/>
                      <a:gd name="T31" fmla="*/ 0 h 223"/>
                      <a:gd name="T32" fmla="*/ 0 w 190"/>
                      <a:gd name="T33" fmla="*/ 0 h 223"/>
                      <a:gd name="T34" fmla="*/ 0 w 190"/>
                      <a:gd name="T35" fmla="*/ 0 h 223"/>
                      <a:gd name="T36" fmla="*/ 0 w 190"/>
                      <a:gd name="T37" fmla="*/ 0 h 223"/>
                      <a:gd name="T38" fmla="*/ 0 w 190"/>
                      <a:gd name="T39" fmla="*/ 0 h 223"/>
                      <a:gd name="T40" fmla="*/ 0 w 190"/>
                      <a:gd name="T41" fmla="*/ 0 h 223"/>
                      <a:gd name="T42" fmla="*/ 0 w 190"/>
                      <a:gd name="T43" fmla="*/ 0 h 223"/>
                      <a:gd name="T44" fmla="*/ 0 w 190"/>
                      <a:gd name="T45" fmla="*/ 0 h 223"/>
                      <a:gd name="T46" fmla="*/ 0 w 190"/>
                      <a:gd name="T47" fmla="*/ 0 h 223"/>
                      <a:gd name="T48" fmla="*/ 0 w 190"/>
                      <a:gd name="T49" fmla="*/ 0 h 223"/>
                      <a:gd name="T50" fmla="*/ 0 w 190"/>
                      <a:gd name="T51" fmla="*/ 0 h 223"/>
                      <a:gd name="T52" fmla="*/ 0 w 190"/>
                      <a:gd name="T53" fmla="*/ 0 h 223"/>
                      <a:gd name="T54" fmla="*/ 0 w 190"/>
                      <a:gd name="T55" fmla="*/ 0 h 223"/>
                      <a:gd name="T56" fmla="*/ 0 w 190"/>
                      <a:gd name="T57" fmla="*/ 0 h 223"/>
                      <a:gd name="T58" fmla="*/ 0 w 190"/>
                      <a:gd name="T59" fmla="*/ 0 h 223"/>
                      <a:gd name="T60" fmla="*/ 0 w 190"/>
                      <a:gd name="T61" fmla="*/ 0 h 223"/>
                      <a:gd name="T62" fmla="*/ 0 w 190"/>
                      <a:gd name="T63" fmla="*/ 0 h 223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90"/>
                      <a:gd name="T97" fmla="*/ 0 h 223"/>
                      <a:gd name="T98" fmla="*/ 190 w 190"/>
                      <a:gd name="T99" fmla="*/ 223 h 223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90" h="223">
                        <a:moveTo>
                          <a:pt x="95" y="0"/>
                        </a:moveTo>
                        <a:lnTo>
                          <a:pt x="105" y="0"/>
                        </a:lnTo>
                        <a:lnTo>
                          <a:pt x="114" y="3"/>
                        </a:lnTo>
                        <a:lnTo>
                          <a:pt x="123" y="5"/>
                        </a:lnTo>
                        <a:lnTo>
                          <a:pt x="132" y="9"/>
                        </a:lnTo>
                        <a:lnTo>
                          <a:pt x="140" y="14"/>
                        </a:lnTo>
                        <a:lnTo>
                          <a:pt x="148" y="19"/>
                        </a:lnTo>
                        <a:lnTo>
                          <a:pt x="155" y="26"/>
                        </a:lnTo>
                        <a:lnTo>
                          <a:pt x="162" y="33"/>
                        </a:lnTo>
                        <a:lnTo>
                          <a:pt x="168" y="41"/>
                        </a:lnTo>
                        <a:lnTo>
                          <a:pt x="174" y="50"/>
                        </a:lnTo>
                        <a:lnTo>
                          <a:pt x="178" y="59"/>
                        </a:lnTo>
                        <a:lnTo>
                          <a:pt x="182" y="68"/>
                        </a:lnTo>
                        <a:lnTo>
                          <a:pt x="186" y="78"/>
                        </a:lnTo>
                        <a:lnTo>
                          <a:pt x="188" y="90"/>
                        </a:lnTo>
                        <a:lnTo>
                          <a:pt x="189" y="101"/>
                        </a:lnTo>
                        <a:lnTo>
                          <a:pt x="190" y="112"/>
                        </a:lnTo>
                        <a:lnTo>
                          <a:pt x="189" y="123"/>
                        </a:lnTo>
                        <a:lnTo>
                          <a:pt x="188" y="134"/>
                        </a:lnTo>
                        <a:lnTo>
                          <a:pt x="186" y="145"/>
                        </a:lnTo>
                        <a:lnTo>
                          <a:pt x="182" y="155"/>
                        </a:lnTo>
                        <a:lnTo>
                          <a:pt x="178" y="165"/>
                        </a:lnTo>
                        <a:lnTo>
                          <a:pt x="174" y="175"/>
                        </a:lnTo>
                        <a:lnTo>
                          <a:pt x="168" y="184"/>
                        </a:lnTo>
                        <a:lnTo>
                          <a:pt x="162" y="191"/>
                        </a:lnTo>
                        <a:lnTo>
                          <a:pt x="155" y="199"/>
                        </a:lnTo>
                        <a:lnTo>
                          <a:pt x="148" y="205"/>
                        </a:lnTo>
                        <a:lnTo>
                          <a:pt x="140" y="210"/>
                        </a:lnTo>
                        <a:lnTo>
                          <a:pt x="132" y="215"/>
                        </a:lnTo>
                        <a:lnTo>
                          <a:pt x="123" y="218"/>
                        </a:lnTo>
                        <a:lnTo>
                          <a:pt x="114" y="222"/>
                        </a:lnTo>
                        <a:lnTo>
                          <a:pt x="105" y="223"/>
                        </a:lnTo>
                        <a:lnTo>
                          <a:pt x="95" y="223"/>
                        </a:lnTo>
                        <a:lnTo>
                          <a:pt x="86" y="223"/>
                        </a:lnTo>
                        <a:lnTo>
                          <a:pt x="76" y="222"/>
                        </a:lnTo>
                        <a:lnTo>
                          <a:pt x="67" y="218"/>
                        </a:lnTo>
                        <a:lnTo>
                          <a:pt x="59" y="215"/>
                        </a:lnTo>
                        <a:lnTo>
                          <a:pt x="50" y="210"/>
                        </a:lnTo>
                        <a:lnTo>
                          <a:pt x="43" y="205"/>
                        </a:lnTo>
                        <a:lnTo>
                          <a:pt x="35" y="199"/>
                        </a:lnTo>
                        <a:lnTo>
                          <a:pt x="29" y="191"/>
                        </a:lnTo>
                        <a:lnTo>
                          <a:pt x="21" y="184"/>
                        </a:lnTo>
                        <a:lnTo>
                          <a:pt x="16" y="175"/>
                        </a:lnTo>
                        <a:lnTo>
                          <a:pt x="11" y="165"/>
                        </a:lnTo>
                        <a:lnTo>
                          <a:pt x="7" y="155"/>
                        </a:lnTo>
                        <a:lnTo>
                          <a:pt x="4" y="145"/>
                        </a:lnTo>
                        <a:lnTo>
                          <a:pt x="2" y="134"/>
                        </a:lnTo>
                        <a:lnTo>
                          <a:pt x="0" y="123"/>
                        </a:lnTo>
                        <a:lnTo>
                          <a:pt x="0" y="112"/>
                        </a:lnTo>
                        <a:lnTo>
                          <a:pt x="0" y="101"/>
                        </a:lnTo>
                        <a:lnTo>
                          <a:pt x="2" y="90"/>
                        </a:lnTo>
                        <a:lnTo>
                          <a:pt x="4" y="78"/>
                        </a:lnTo>
                        <a:lnTo>
                          <a:pt x="7" y="68"/>
                        </a:lnTo>
                        <a:lnTo>
                          <a:pt x="11" y="59"/>
                        </a:lnTo>
                        <a:lnTo>
                          <a:pt x="16" y="50"/>
                        </a:lnTo>
                        <a:lnTo>
                          <a:pt x="21" y="41"/>
                        </a:lnTo>
                        <a:lnTo>
                          <a:pt x="29" y="33"/>
                        </a:lnTo>
                        <a:lnTo>
                          <a:pt x="35" y="26"/>
                        </a:lnTo>
                        <a:lnTo>
                          <a:pt x="43" y="19"/>
                        </a:lnTo>
                        <a:lnTo>
                          <a:pt x="50" y="14"/>
                        </a:lnTo>
                        <a:lnTo>
                          <a:pt x="59" y="9"/>
                        </a:lnTo>
                        <a:lnTo>
                          <a:pt x="67" y="5"/>
                        </a:lnTo>
                        <a:lnTo>
                          <a:pt x="76" y="3"/>
                        </a:lnTo>
                        <a:lnTo>
                          <a:pt x="86" y="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88" name="Freeform 279"/>
                  <p:cNvSpPr>
                    <a:spLocks noChangeArrowheads="1"/>
                  </p:cNvSpPr>
                  <p:nvPr/>
                </p:nvSpPr>
                <p:spPr bwMode="auto">
                  <a:xfrm>
                    <a:off x="3887" y="86"/>
                    <a:ext cx="0" cy="0"/>
                  </a:xfrm>
                  <a:custGeom>
                    <a:avLst/>
                    <a:gdLst>
                      <a:gd name="T0" fmla="*/ 0 w 13"/>
                      <a:gd name="T1" fmla="*/ 0 h 35"/>
                      <a:gd name="T2" fmla="*/ 0 w 13"/>
                      <a:gd name="T3" fmla="*/ 0 h 35"/>
                      <a:gd name="T4" fmla="*/ 0 w 13"/>
                      <a:gd name="T5" fmla="*/ 0 h 35"/>
                      <a:gd name="T6" fmla="*/ 0 w 13"/>
                      <a:gd name="T7" fmla="*/ 0 h 35"/>
                      <a:gd name="T8" fmla="*/ 0 w 13"/>
                      <a:gd name="T9" fmla="*/ 0 h 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"/>
                      <a:gd name="T16" fmla="*/ 0 h 35"/>
                      <a:gd name="T17" fmla="*/ 13 w 13"/>
                      <a:gd name="T18" fmla="*/ 35 h 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" h="35">
                        <a:moveTo>
                          <a:pt x="0" y="34"/>
                        </a:moveTo>
                        <a:lnTo>
                          <a:pt x="2" y="0"/>
                        </a:lnTo>
                        <a:lnTo>
                          <a:pt x="13" y="3"/>
                        </a:lnTo>
                        <a:lnTo>
                          <a:pt x="8" y="35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89" name="Freeform 28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86"/>
                    <a:ext cx="0" cy="0"/>
                  </a:xfrm>
                  <a:custGeom>
                    <a:avLst/>
                    <a:gdLst>
                      <a:gd name="T0" fmla="*/ 0 w 15"/>
                      <a:gd name="T1" fmla="*/ 0 h 34"/>
                      <a:gd name="T2" fmla="*/ 0 w 15"/>
                      <a:gd name="T3" fmla="*/ 0 h 34"/>
                      <a:gd name="T4" fmla="*/ 0 w 15"/>
                      <a:gd name="T5" fmla="*/ 0 h 34"/>
                      <a:gd name="T6" fmla="*/ 0 w 15"/>
                      <a:gd name="T7" fmla="*/ 0 h 34"/>
                      <a:gd name="T8" fmla="*/ 0 w 15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"/>
                      <a:gd name="T16" fmla="*/ 0 h 34"/>
                      <a:gd name="T17" fmla="*/ 15 w 15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" h="34">
                        <a:moveTo>
                          <a:pt x="0" y="32"/>
                        </a:moveTo>
                        <a:lnTo>
                          <a:pt x="5" y="0"/>
                        </a:lnTo>
                        <a:lnTo>
                          <a:pt x="15" y="2"/>
                        </a:lnTo>
                        <a:lnTo>
                          <a:pt x="8" y="34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90" name="Freeform 281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86"/>
                    <a:ext cx="0" cy="0"/>
                  </a:xfrm>
                  <a:custGeom>
                    <a:avLst/>
                    <a:gdLst>
                      <a:gd name="T0" fmla="*/ 0 w 17"/>
                      <a:gd name="T1" fmla="*/ 0 h 35"/>
                      <a:gd name="T2" fmla="*/ 0 w 17"/>
                      <a:gd name="T3" fmla="*/ 0 h 35"/>
                      <a:gd name="T4" fmla="*/ 0 w 17"/>
                      <a:gd name="T5" fmla="*/ 0 h 35"/>
                      <a:gd name="T6" fmla="*/ 0 w 17"/>
                      <a:gd name="T7" fmla="*/ 0 h 35"/>
                      <a:gd name="T8" fmla="*/ 0 w 17"/>
                      <a:gd name="T9" fmla="*/ 0 h 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35"/>
                      <a:gd name="T17" fmla="*/ 17 w 17"/>
                      <a:gd name="T18" fmla="*/ 35 h 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35">
                        <a:moveTo>
                          <a:pt x="0" y="32"/>
                        </a:moveTo>
                        <a:lnTo>
                          <a:pt x="7" y="0"/>
                        </a:lnTo>
                        <a:lnTo>
                          <a:pt x="17" y="5"/>
                        </a:lnTo>
                        <a:lnTo>
                          <a:pt x="7" y="35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91" name="Freeform 282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86"/>
                    <a:ext cx="0" cy="0"/>
                  </a:xfrm>
                  <a:custGeom>
                    <a:avLst/>
                    <a:gdLst>
                      <a:gd name="T0" fmla="*/ 0 w 20"/>
                      <a:gd name="T1" fmla="*/ 0 h 35"/>
                      <a:gd name="T2" fmla="*/ 0 w 20"/>
                      <a:gd name="T3" fmla="*/ 0 h 35"/>
                      <a:gd name="T4" fmla="*/ 0 w 20"/>
                      <a:gd name="T5" fmla="*/ 0 h 35"/>
                      <a:gd name="T6" fmla="*/ 0 w 20"/>
                      <a:gd name="T7" fmla="*/ 0 h 35"/>
                      <a:gd name="T8" fmla="*/ 0 w 20"/>
                      <a:gd name="T9" fmla="*/ 0 h 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35"/>
                      <a:gd name="T17" fmla="*/ 20 w 20"/>
                      <a:gd name="T18" fmla="*/ 35 h 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35">
                        <a:moveTo>
                          <a:pt x="0" y="30"/>
                        </a:moveTo>
                        <a:lnTo>
                          <a:pt x="10" y="0"/>
                        </a:lnTo>
                        <a:lnTo>
                          <a:pt x="20" y="5"/>
                        </a:lnTo>
                        <a:lnTo>
                          <a:pt x="7" y="35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92" name="Freeform 283"/>
                  <p:cNvSpPr>
                    <a:spLocks noChangeArrowheads="1"/>
                  </p:cNvSpPr>
                  <p:nvPr/>
                </p:nvSpPr>
                <p:spPr bwMode="auto">
                  <a:xfrm>
                    <a:off x="3889" y="86"/>
                    <a:ext cx="0" cy="0"/>
                  </a:xfrm>
                  <a:custGeom>
                    <a:avLst/>
                    <a:gdLst>
                      <a:gd name="T0" fmla="*/ 0 w 21"/>
                      <a:gd name="T1" fmla="*/ 0 h 34"/>
                      <a:gd name="T2" fmla="*/ 0 w 21"/>
                      <a:gd name="T3" fmla="*/ 0 h 34"/>
                      <a:gd name="T4" fmla="*/ 0 w 21"/>
                      <a:gd name="T5" fmla="*/ 0 h 34"/>
                      <a:gd name="T6" fmla="*/ 0 w 21"/>
                      <a:gd name="T7" fmla="*/ 0 h 34"/>
                      <a:gd name="T8" fmla="*/ 0 w 21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"/>
                      <a:gd name="T16" fmla="*/ 0 h 34"/>
                      <a:gd name="T17" fmla="*/ 21 w 21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" h="34">
                        <a:moveTo>
                          <a:pt x="0" y="30"/>
                        </a:moveTo>
                        <a:lnTo>
                          <a:pt x="13" y="0"/>
                        </a:lnTo>
                        <a:lnTo>
                          <a:pt x="21" y="6"/>
                        </a:lnTo>
                        <a:lnTo>
                          <a:pt x="7" y="34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93" name="Freeform 284"/>
                  <p:cNvSpPr>
                    <a:spLocks noChangeArrowheads="1"/>
                  </p:cNvSpPr>
                  <p:nvPr/>
                </p:nvSpPr>
                <p:spPr bwMode="auto">
                  <a:xfrm>
                    <a:off x="3889" y="87"/>
                    <a:ext cx="0" cy="0"/>
                  </a:xfrm>
                  <a:custGeom>
                    <a:avLst/>
                    <a:gdLst>
                      <a:gd name="T0" fmla="*/ 0 w 23"/>
                      <a:gd name="T1" fmla="*/ 0 h 34"/>
                      <a:gd name="T2" fmla="*/ 0 w 23"/>
                      <a:gd name="T3" fmla="*/ 0 h 34"/>
                      <a:gd name="T4" fmla="*/ 0 w 23"/>
                      <a:gd name="T5" fmla="*/ 0 h 34"/>
                      <a:gd name="T6" fmla="*/ 0 w 23"/>
                      <a:gd name="T7" fmla="*/ 0 h 34"/>
                      <a:gd name="T8" fmla="*/ 0 w 23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34"/>
                      <a:gd name="T17" fmla="*/ 23 w 23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34">
                        <a:moveTo>
                          <a:pt x="0" y="28"/>
                        </a:moveTo>
                        <a:lnTo>
                          <a:pt x="14" y="0"/>
                        </a:lnTo>
                        <a:lnTo>
                          <a:pt x="23" y="8"/>
                        </a:lnTo>
                        <a:lnTo>
                          <a:pt x="6" y="34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94" name="Freeform 285"/>
                  <p:cNvSpPr>
                    <a:spLocks noChangeArrowheads="1"/>
                  </p:cNvSpPr>
                  <p:nvPr/>
                </p:nvSpPr>
                <p:spPr bwMode="auto">
                  <a:xfrm>
                    <a:off x="3889" y="87"/>
                    <a:ext cx="0" cy="0"/>
                  </a:xfrm>
                  <a:custGeom>
                    <a:avLst/>
                    <a:gdLst>
                      <a:gd name="T0" fmla="*/ 0 w 24"/>
                      <a:gd name="T1" fmla="*/ 0 h 32"/>
                      <a:gd name="T2" fmla="*/ 0 w 24"/>
                      <a:gd name="T3" fmla="*/ 0 h 32"/>
                      <a:gd name="T4" fmla="*/ 0 w 24"/>
                      <a:gd name="T5" fmla="*/ 0 h 32"/>
                      <a:gd name="T6" fmla="*/ 0 w 24"/>
                      <a:gd name="T7" fmla="*/ 0 h 32"/>
                      <a:gd name="T8" fmla="*/ 0 w 24"/>
                      <a:gd name="T9" fmla="*/ 0 h 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"/>
                      <a:gd name="T16" fmla="*/ 0 h 32"/>
                      <a:gd name="T17" fmla="*/ 24 w 24"/>
                      <a:gd name="T18" fmla="*/ 32 h 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" h="32">
                        <a:moveTo>
                          <a:pt x="0" y="26"/>
                        </a:moveTo>
                        <a:lnTo>
                          <a:pt x="17" y="0"/>
                        </a:lnTo>
                        <a:lnTo>
                          <a:pt x="24" y="8"/>
                        </a:lnTo>
                        <a:lnTo>
                          <a:pt x="6" y="32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95" name="Freeform 286"/>
                  <p:cNvSpPr>
                    <a:spLocks noChangeArrowheads="1"/>
                  </p:cNvSpPr>
                  <p:nvPr/>
                </p:nvSpPr>
                <p:spPr bwMode="auto">
                  <a:xfrm>
                    <a:off x="3889" y="87"/>
                    <a:ext cx="0" cy="0"/>
                  </a:xfrm>
                  <a:custGeom>
                    <a:avLst/>
                    <a:gdLst>
                      <a:gd name="T0" fmla="*/ 0 w 25"/>
                      <a:gd name="T1" fmla="*/ 0 h 30"/>
                      <a:gd name="T2" fmla="*/ 0 w 25"/>
                      <a:gd name="T3" fmla="*/ 0 h 30"/>
                      <a:gd name="T4" fmla="*/ 0 w 25"/>
                      <a:gd name="T5" fmla="*/ 0 h 30"/>
                      <a:gd name="T6" fmla="*/ 0 w 25"/>
                      <a:gd name="T7" fmla="*/ 0 h 30"/>
                      <a:gd name="T8" fmla="*/ 0 w 25"/>
                      <a:gd name="T9" fmla="*/ 0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30"/>
                      <a:gd name="T17" fmla="*/ 25 w 25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30">
                        <a:moveTo>
                          <a:pt x="0" y="24"/>
                        </a:moveTo>
                        <a:lnTo>
                          <a:pt x="18" y="0"/>
                        </a:lnTo>
                        <a:lnTo>
                          <a:pt x="25" y="9"/>
                        </a:lnTo>
                        <a:lnTo>
                          <a:pt x="5" y="3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96" name="Freeform 287"/>
                  <p:cNvSpPr>
                    <a:spLocks noChangeArrowheads="1"/>
                  </p:cNvSpPr>
                  <p:nvPr/>
                </p:nvSpPr>
                <p:spPr bwMode="auto">
                  <a:xfrm>
                    <a:off x="3890" y="87"/>
                    <a:ext cx="0" cy="0"/>
                  </a:xfrm>
                  <a:custGeom>
                    <a:avLst/>
                    <a:gdLst>
                      <a:gd name="T0" fmla="*/ 0 w 27"/>
                      <a:gd name="T1" fmla="*/ 0 h 29"/>
                      <a:gd name="T2" fmla="*/ 0 w 27"/>
                      <a:gd name="T3" fmla="*/ 0 h 29"/>
                      <a:gd name="T4" fmla="*/ 0 w 27"/>
                      <a:gd name="T5" fmla="*/ 0 h 29"/>
                      <a:gd name="T6" fmla="*/ 0 w 27"/>
                      <a:gd name="T7" fmla="*/ 0 h 29"/>
                      <a:gd name="T8" fmla="*/ 0 w 27"/>
                      <a:gd name="T9" fmla="*/ 0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29"/>
                      <a:gd name="T17" fmla="*/ 27 w 27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29">
                        <a:moveTo>
                          <a:pt x="0" y="21"/>
                        </a:moveTo>
                        <a:lnTo>
                          <a:pt x="20" y="0"/>
                        </a:lnTo>
                        <a:lnTo>
                          <a:pt x="27" y="10"/>
                        </a:lnTo>
                        <a:lnTo>
                          <a:pt x="5" y="29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97" name="Freeform 288"/>
                  <p:cNvSpPr>
                    <a:spLocks noChangeArrowheads="1"/>
                  </p:cNvSpPr>
                  <p:nvPr/>
                </p:nvSpPr>
                <p:spPr bwMode="auto">
                  <a:xfrm>
                    <a:off x="3890" y="88"/>
                    <a:ext cx="0" cy="0"/>
                  </a:xfrm>
                  <a:custGeom>
                    <a:avLst/>
                    <a:gdLst>
                      <a:gd name="T0" fmla="*/ 0 w 27"/>
                      <a:gd name="T1" fmla="*/ 0 h 27"/>
                      <a:gd name="T2" fmla="*/ 0 w 27"/>
                      <a:gd name="T3" fmla="*/ 0 h 27"/>
                      <a:gd name="T4" fmla="*/ 0 w 27"/>
                      <a:gd name="T5" fmla="*/ 0 h 27"/>
                      <a:gd name="T6" fmla="*/ 0 w 27"/>
                      <a:gd name="T7" fmla="*/ 0 h 27"/>
                      <a:gd name="T8" fmla="*/ 0 w 27"/>
                      <a:gd name="T9" fmla="*/ 0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27"/>
                      <a:gd name="T17" fmla="*/ 27 w 27"/>
                      <a:gd name="T18" fmla="*/ 27 h 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27">
                        <a:moveTo>
                          <a:pt x="0" y="19"/>
                        </a:moveTo>
                        <a:lnTo>
                          <a:pt x="22" y="0"/>
                        </a:lnTo>
                        <a:lnTo>
                          <a:pt x="27" y="11"/>
                        </a:lnTo>
                        <a:lnTo>
                          <a:pt x="4" y="27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98" name="Freeform 289"/>
                  <p:cNvSpPr>
                    <a:spLocks noChangeArrowheads="1"/>
                  </p:cNvSpPr>
                  <p:nvPr/>
                </p:nvSpPr>
                <p:spPr bwMode="auto">
                  <a:xfrm>
                    <a:off x="3890" y="88"/>
                    <a:ext cx="0" cy="0"/>
                  </a:xfrm>
                  <a:custGeom>
                    <a:avLst/>
                    <a:gdLst>
                      <a:gd name="T0" fmla="*/ 0 w 28"/>
                      <a:gd name="T1" fmla="*/ 0 h 24"/>
                      <a:gd name="T2" fmla="*/ 0 w 28"/>
                      <a:gd name="T3" fmla="*/ 0 h 24"/>
                      <a:gd name="T4" fmla="*/ 0 w 28"/>
                      <a:gd name="T5" fmla="*/ 0 h 24"/>
                      <a:gd name="T6" fmla="*/ 0 w 28"/>
                      <a:gd name="T7" fmla="*/ 0 h 24"/>
                      <a:gd name="T8" fmla="*/ 0 w 28"/>
                      <a:gd name="T9" fmla="*/ 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24"/>
                      <a:gd name="T17" fmla="*/ 28 w 28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24">
                        <a:moveTo>
                          <a:pt x="0" y="16"/>
                        </a:moveTo>
                        <a:lnTo>
                          <a:pt x="23" y="0"/>
                        </a:lnTo>
                        <a:lnTo>
                          <a:pt x="28" y="11"/>
                        </a:lnTo>
                        <a:lnTo>
                          <a:pt x="3" y="24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199" name="Freeform 290"/>
                  <p:cNvSpPr>
                    <a:spLocks noChangeArrowheads="1"/>
                  </p:cNvSpPr>
                  <p:nvPr/>
                </p:nvSpPr>
                <p:spPr bwMode="auto">
                  <a:xfrm>
                    <a:off x="3890" y="88"/>
                    <a:ext cx="0" cy="0"/>
                  </a:xfrm>
                  <a:custGeom>
                    <a:avLst/>
                    <a:gdLst>
                      <a:gd name="T0" fmla="*/ 0 w 28"/>
                      <a:gd name="T1" fmla="*/ 0 h 21"/>
                      <a:gd name="T2" fmla="*/ 0 w 28"/>
                      <a:gd name="T3" fmla="*/ 0 h 21"/>
                      <a:gd name="T4" fmla="*/ 0 w 28"/>
                      <a:gd name="T5" fmla="*/ 0 h 21"/>
                      <a:gd name="T6" fmla="*/ 0 w 28"/>
                      <a:gd name="T7" fmla="*/ 0 h 21"/>
                      <a:gd name="T8" fmla="*/ 0 w 28"/>
                      <a:gd name="T9" fmla="*/ 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21"/>
                      <a:gd name="T17" fmla="*/ 28 w 28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21">
                        <a:moveTo>
                          <a:pt x="0" y="13"/>
                        </a:moveTo>
                        <a:lnTo>
                          <a:pt x="25" y="0"/>
                        </a:lnTo>
                        <a:lnTo>
                          <a:pt x="28" y="11"/>
                        </a:lnTo>
                        <a:lnTo>
                          <a:pt x="3" y="21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00" name="Freeform 291"/>
                  <p:cNvSpPr>
                    <a:spLocks noChangeArrowheads="1"/>
                  </p:cNvSpPr>
                  <p:nvPr/>
                </p:nvSpPr>
                <p:spPr bwMode="auto">
                  <a:xfrm>
                    <a:off x="3890" y="89"/>
                    <a:ext cx="0" cy="0"/>
                  </a:xfrm>
                  <a:custGeom>
                    <a:avLst/>
                    <a:gdLst>
                      <a:gd name="T0" fmla="*/ 0 w 28"/>
                      <a:gd name="T1" fmla="*/ 0 h 20"/>
                      <a:gd name="T2" fmla="*/ 0 w 28"/>
                      <a:gd name="T3" fmla="*/ 0 h 20"/>
                      <a:gd name="T4" fmla="*/ 0 w 28"/>
                      <a:gd name="T5" fmla="*/ 0 h 20"/>
                      <a:gd name="T6" fmla="*/ 0 w 28"/>
                      <a:gd name="T7" fmla="*/ 0 h 20"/>
                      <a:gd name="T8" fmla="*/ 0 w 28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20"/>
                      <a:gd name="T17" fmla="*/ 28 w 28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20">
                        <a:moveTo>
                          <a:pt x="0" y="10"/>
                        </a:moveTo>
                        <a:lnTo>
                          <a:pt x="25" y="0"/>
                        </a:lnTo>
                        <a:lnTo>
                          <a:pt x="28" y="13"/>
                        </a:lnTo>
                        <a:lnTo>
                          <a:pt x="2" y="2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01" name="Freeform 292"/>
                  <p:cNvSpPr>
                    <a:spLocks noChangeArrowheads="1"/>
                  </p:cNvSpPr>
                  <p:nvPr/>
                </p:nvSpPr>
                <p:spPr bwMode="auto">
                  <a:xfrm>
                    <a:off x="3890" y="89"/>
                    <a:ext cx="0" cy="0"/>
                  </a:xfrm>
                  <a:custGeom>
                    <a:avLst/>
                    <a:gdLst>
                      <a:gd name="T0" fmla="*/ 0 w 28"/>
                      <a:gd name="T1" fmla="*/ 0 h 16"/>
                      <a:gd name="T2" fmla="*/ 0 w 28"/>
                      <a:gd name="T3" fmla="*/ 0 h 16"/>
                      <a:gd name="T4" fmla="*/ 0 w 28"/>
                      <a:gd name="T5" fmla="*/ 0 h 16"/>
                      <a:gd name="T6" fmla="*/ 0 w 28"/>
                      <a:gd name="T7" fmla="*/ 0 h 16"/>
                      <a:gd name="T8" fmla="*/ 0 w 28"/>
                      <a:gd name="T9" fmla="*/ 0 h 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6"/>
                      <a:gd name="T17" fmla="*/ 28 w 28"/>
                      <a:gd name="T18" fmla="*/ 16 h 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6">
                        <a:moveTo>
                          <a:pt x="0" y="7"/>
                        </a:moveTo>
                        <a:lnTo>
                          <a:pt x="26" y="0"/>
                        </a:lnTo>
                        <a:lnTo>
                          <a:pt x="28" y="13"/>
                        </a:lnTo>
                        <a:lnTo>
                          <a:pt x="1" y="16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02" name="Freeform 293"/>
                  <p:cNvSpPr>
                    <a:spLocks noChangeArrowheads="1"/>
                  </p:cNvSpPr>
                  <p:nvPr/>
                </p:nvSpPr>
                <p:spPr bwMode="auto">
                  <a:xfrm>
                    <a:off x="3890" y="89"/>
                    <a:ext cx="0" cy="0"/>
                  </a:xfrm>
                  <a:custGeom>
                    <a:avLst/>
                    <a:gdLst>
                      <a:gd name="T0" fmla="*/ 0 w 27"/>
                      <a:gd name="T1" fmla="*/ 0 h 13"/>
                      <a:gd name="T2" fmla="*/ 0 w 27"/>
                      <a:gd name="T3" fmla="*/ 0 h 13"/>
                      <a:gd name="T4" fmla="*/ 0 w 27"/>
                      <a:gd name="T5" fmla="*/ 0 h 13"/>
                      <a:gd name="T6" fmla="*/ 0 w 27"/>
                      <a:gd name="T7" fmla="*/ 0 h 13"/>
                      <a:gd name="T8" fmla="*/ 0 w 27"/>
                      <a:gd name="T9" fmla="*/ 0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13"/>
                      <a:gd name="T17" fmla="*/ 27 w 27"/>
                      <a:gd name="T18" fmla="*/ 13 h 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13">
                        <a:moveTo>
                          <a:pt x="0" y="3"/>
                        </a:moveTo>
                        <a:lnTo>
                          <a:pt x="27" y="0"/>
                        </a:lnTo>
                        <a:lnTo>
                          <a:pt x="27" y="13"/>
                        </a:lnTo>
                        <a:lnTo>
                          <a:pt x="1" y="1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03" name="Freeform 294"/>
                  <p:cNvSpPr>
                    <a:spLocks noChangeArrowheads="1"/>
                  </p:cNvSpPr>
                  <p:nvPr/>
                </p:nvSpPr>
                <p:spPr bwMode="auto">
                  <a:xfrm>
                    <a:off x="3890" y="90"/>
                    <a:ext cx="0" cy="0"/>
                  </a:xfrm>
                  <a:custGeom>
                    <a:avLst/>
                    <a:gdLst>
                      <a:gd name="T0" fmla="*/ 0 w 27"/>
                      <a:gd name="T1" fmla="*/ 0 h 13"/>
                      <a:gd name="T2" fmla="*/ 0 w 27"/>
                      <a:gd name="T3" fmla="*/ 0 h 13"/>
                      <a:gd name="T4" fmla="*/ 0 w 27"/>
                      <a:gd name="T5" fmla="*/ 0 h 13"/>
                      <a:gd name="T6" fmla="*/ 0 w 27"/>
                      <a:gd name="T7" fmla="*/ 0 h 13"/>
                      <a:gd name="T8" fmla="*/ 0 w 27"/>
                      <a:gd name="T9" fmla="*/ 0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13"/>
                      <a:gd name="T17" fmla="*/ 27 w 27"/>
                      <a:gd name="T18" fmla="*/ 13 h 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13">
                        <a:moveTo>
                          <a:pt x="1" y="0"/>
                        </a:moveTo>
                        <a:lnTo>
                          <a:pt x="27" y="0"/>
                        </a:lnTo>
                        <a:lnTo>
                          <a:pt x="27" y="13"/>
                        </a:lnTo>
                        <a:lnTo>
                          <a:pt x="0" y="1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04" name="Freeform 295"/>
                  <p:cNvSpPr>
                    <a:spLocks noChangeArrowheads="1"/>
                  </p:cNvSpPr>
                  <p:nvPr/>
                </p:nvSpPr>
                <p:spPr bwMode="auto">
                  <a:xfrm>
                    <a:off x="3890" y="90"/>
                    <a:ext cx="0" cy="0"/>
                  </a:xfrm>
                  <a:custGeom>
                    <a:avLst/>
                    <a:gdLst>
                      <a:gd name="T0" fmla="*/ 0 w 28"/>
                      <a:gd name="T1" fmla="*/ 0 h 16"/>
                      <a:gd name="T2" fmla="*/ 0 w 28"/>
                      <a:gd name="T3" fmla="*/ 0 h 16"/>
                      <a:gd name="T4" fmla="*/ 0 w 28"/>
                      <a:gd name="T5" fmla="*/ 0 h 16"/>
                      <a:gd name="T6" fmla="*/ 0 w 28"/>
                      <a:gd name="T7" fmla="*/ 0 h 16"/>
                      <a:gd name="T8" fmla="*/ 0 w 28"/>
                      <a:gd name="T9" fmla="*/ 0 h 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6"/>
                      <a:gd name="T17" fmla="*/ 28 w 28"/>
                      <a:gd name="T18" fmla="*/ 16 h 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6">
                        <a:moveTo>
                          <a:pt x="1" y="0"/>
                        </a:moveTo>
                        <a:lnTo>
                          <a:pt x="28" y="3"/>
                        </a:lnTo>
                        <a:lnTo>
                          <a:pt x="26" y="16"/>
                        </a:lnTo>
                        <a:lnTo>
                          <a:pt x="0" y="1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05" name="Freeform 296"/>
                  <p:cNvSpPr>
                    <a:spLocks noChangeArrowheads="1"/>
                  </p:cNvSpPr>
                  <p:nvPr/>
                </p:nvSpPr>
                <p:spPr bwMode="auto">
                  <a:xfrm>
                    <a:off x="3890" y="90"/>
                    <a:ext cx="0" cy="0"/>
                  </a:xfrm>
                  <a:custGeom>
                    <a:avLst/>
                    <a:gdLst>
                      <a:gd name="T0" fmla="*/ 0 w 28"/>
                      <a:gd name="T1" fmla="*/ 0 h 18"/>
                      <a:gd name="T2" fmla="*/ 0 w 28"/>
                      <a:gd name="T3" fmla="*/ 0 h 18"/>
                      <a:gd name="T4" fmla="*/ 0 w 28"/>
                      <a:gd name="T5" fmla="*/ 0 h 18"/>
                      <a:gd name="T6" fmla="*/ 0 w 28"/>
                      <a:gd name="T7" fmla="*/ 0 h 18"/>
                      <a:gd name="T8" fmla="*/ 0 w 28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8"/>
                      <a:gd name="T17" fmla="*/ 28 w 28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8">
                        <a:moveTo>
                          <a:pt x="2" y="0"/>
                        </a:moveTo>
                        <a:lnTo>
                          <a:pt x="28" y="6"/>
                        </a:lnTo>
                        <a:lnTo>
                          <a:pt x="25" y="18"/>
                        </a:lnTo>
                        <a:lnTo>
                          <a:pt x="0" y="8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06" name="Freeform 297"/>
                  <p:cNvSpPr>
                    <a:spLocks noChangeArrowheads="1"/>
                  </p:cNvSpPr>
                  <p:nvPr/>
                </p:nvSpPr>
                <p:spPr bwMode="auto">
                  <a:xfrm>
                    <a:off x="3890" y="90"/>
                    <a:ext cx="0" cy="0"/>
                  </a:xfrm>
                  <a:custGeom>
                    <a:avLst/>
                    <a:gdLst>
                      <a:gd name="T0" fmla="*/ 0 w 28"/>
                      <a:gd name="T1" fmla="*/ 0 h 23"/>
                      <a:gd name="T2" fmla="*/ 0 w 28"/>
                      <a:gd name="T3" fmla="*/ 0 h 23"/>
                      <a:gd name="T4" fmla="*/ 0 w 28"/>
                      <a:gd name="T5" fmla="*/ 0 h 23"/>
                      <a:gd name="T6" fmla="*/ 0 w 28"/>
                      <a:gd name="T7" fmla="*/ 0 h 23"/>
                      <a:gd name="T8" fmla="*/ 0 w 28"/>
                      <a:gd name="T9" fmla="*/ 0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23"/>
                      <a:gd name="T17" fmla="*/ 28 w 28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23">
                        <a:moveTo>
                          <a:pt x="3" y="0"/>
                        </a:moveTo>
                        <a:lnTo>
                          <a:pt x="28" y="10"/>
                        </a:lnTo>
                        <a:lnTo>
                          <a:pt x="25" y="23"/>
                        </a:lnTo>
                        <a:lnTo>
                          <a:pt x="0" y="9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07" name="Freeform 298"/>
                  <p:cNvSpPr>
                    <a:spLocks noChangeArrowheads="1"/>
                  </p:cNvSpPr>
                  <p:nvPr/>
                </p:nvSpPr>
                <p:spPr bwMode="auto">
                  <a:xfrm>
                    <a:off x="3890" y="91"/>
                    <a:ext cx="0" cy="0"/>
                  </a:xfrm>
                  <a:custGeom>
                    <a:avLst/>
                    <a:gdLst>
                      <a:gd name="T0" fmla="*/ 0 w 28"/>
                      <a:gd name="T1" fmla="*/ 0 h 25"/>
                      <a:gd name="T2" fmla="*/ 0 w 28"/>
                      <a:gd name="T3" fmla="*/ 0 h 25"/>
                      <a:gd name="T4" fmla="*/ 0 w 28"/>
                      <a:gd name="T5" fmla="*/ 0 h 25"/>
                      <a:gd name="T6" fmla="*/ 0 w 28"/>
                      <a:gd name="T7" fmla="*/ 0 h 25"/>
                      <a:gd name="T8" fmla="*/ 0 w 28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25"/>
                      <a:gd name="T17" fmla="*/ 28 w 28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25">
                        <a:moveTo>
                          <a:pt x="3" y="0"/>
                        </a:moveTo>
                        <a:lnTo>
                          <a:pt x="28" y="14"/>
                        </a:lnTo>
                        <a:lnTo>
                          <a:pt x="23" y="25"/>
                        </a:lnTo>
                        <a:lnTo>
                          <a:pt x="0" y="9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08" name="Freeform 299"/>
                  <p:cNvSpPr>
                    <a:spLocks noChangeArrowheads="1"/>
                  </p:cNvSpPr>
                  <p:nvPr/>
                </p:nvSpPr>
                <p:spPr bwMode="auto">
                  <a:xfrm>
                    <a:off x="3890" y="91"/>
                    <a:ext cx="0" cy="0"/>
                  </a:xfrm>
                  <a:custGeom>
                    <a:avLst/>
                    <a:gdLst>
                      <a:gd name="T0" fmla="*/ 0 w 27"/>
                      <a:gd name="T1" fmla="*/ 0 h 26"/>
                      <a:gd name="T2" fmla="*/ 0 w 27"/>
                      <a:gd name="T3" fmla="*/ 0 h 26"/>
                      <a:gd name="T4" fmla="*/ 0 w 27"/>
                      <a:gd name="T5" fmla="*/ 0 h 26"/>
                      <a:gd name="T6" fmla="*/ 0 w 27"/>
                      <a:gd name="T7" fmla="*/ 0 h 26"/>
                      <a:gd name="T8" fmla="*/ 0 w 27"/>
                      <a:gd name="T9" fmla="*/ 0 h 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26"/>
                      <a:gd name="T17" fmla="*/ 27 w 27"/>
                      <a:gd name="T18" fmla="*/ 26 h 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26">
                        <a:moveTo>
                          <a:pt x="4" y="0"/>
                        </a:moveTo>
                        <a:lnTo>
                          <a:pt x="27" y="16"/>
                        </a:lnTo>
                        <a:lnTo>
                          <a:pt x="22" y="26"/>
                        </a:lnTo>
                        <a:lnTo>
                          <a:pt x="0" y="7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09" name="Freeform 300"/>
                  <p:cNvSpPr>
                    <a:spLocks noChangeArrowheads="1"/>
                  </p:cNvSpPr>
                  <p:nvPr/>
                </p:nvSpPr>
                <p:spPr bwMode="auto">
                  <a:xfrm>
                    <a:off x="3890" y="91"/>
                    <a:ext cx="0" cy="0"/>
                  </a:xfrm>
                  <a:custGeom>
                    <a:avLst/>
                    <a:gdLst>
                      <a:gd name="T0" fmla="*/ 0 w 27"/>
                      <a:gd name="T1" fmla="*/ 0 h 29"/>
                      <a:gd name="T2" fmla="*/ 0 w 27"/>
                      <a:gd name="T3" fmla="*/ 0 h 29"/>
                      <a:gd name="T4" fmla="*/ 0 w 27"/>
                      <a:gd name="T5" fmla="*/ 0 h 29"/>
                      <a:gd name="T6" fmla="*/ 0 w 27"/>
                      <a:gd name="T7" fmla="*/ 0 h 29"/>
                      <a:gd name="T8" fmla="*/ 0 w 27"/>
                      <a:gd name="T9" fmla="*/ 0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29"/>
                      <a:gd name="T17" fmla="*/ 27 w 27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29">
                        <a:moveTo>
                          <a:pt x="5" y="0"/>
                        </a:moveTo>
                        <a:lnTo>
                          <a:pt x="27" y="19"/>
                        </a:lnTo>
                        <a:lnTo>
                          <a:pt x="20" y="29"/>
                        </a:lnTo>
                        <a:lnTo>
                          <a:pt x="0" y="8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10" name="Freeform 301"/>
                  <p:cNvSpPr>
                    <a:spLocks noChangeArrowheads="1"/>
                  </p:cNvSpPr>
                  <p:nvPr/>
                </p:nvSpPr>
                <p:spPr bwMode="auto">
                  <a:xfrm>
                    <a:off x="3889" y="91"/>
                    <a:ext cx="0" cy="0"/>
                  </a:xfrm>
                  <a:custGeom>
                    <a:avLst/>
                    <a:gdLst>
                      <a:gd name="T0" fmla="*/ 0 w 25"/>
                      <a:gd name="T1" fmla="*/ 0 h 29"/>
                      <a:gd name="T2" fmla="*/ 0 w 25"/>
                      <a:gd name="T3" fmla="*/ 0 h 29"/>
                      <a:gd name="T4" fmla="*/ 0 w 25"/>
                      <a:gd name="T5" fmla="*/ 0 h 29"/>
                      <a:gd name="T6" fmla="*/ 0 w 25"/>
                      <a:gd name="T7" fmla="*/ 0 h 29"/>
                      <a:gd name="T8" fmla="*/ 0 w 25"/>
                      <a:gd name="T9" fmla="*/ 0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29"/>
                      <a:gd name="T17" fmla="*/ 25 w 25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29">
                        <a:moveTo>
                          <a:pt x="5" y="0"/>
                        </a:moveTo>
                        <a:lnTo>
                          <a:pt x="25" y="21"/>
                        </a:lnTo>
                        <a:lnTo>
                          <a:pt x="18" y="29"/>
                        </a:lnTo>
                        <a:lnTo>
                          <a:pt x="0" y="6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11" name="Freeform 302"/>
                  <p:cNvSpPr>
                    <a:spLocks noChangeArrowheads="1"/>
                  </p:cNvSpPr>
                  <p:nvPr/>
                </p:nvSpPr>
                <p:spPr bwMode="auto">
                  <a:xfrm>
                    <a:off x="3889" y="92"/>
                    <a:ext cx="0" cy="0"/>
                  </a:xfrm>
                  <a:custGeom>
                    <a:avLst/>
                    <a:gdLst>
                      <a:gd name="T0" fmla="*/ 0 w 24"/>
                      <a:gd name="T1" fmla="*/ 0 h 32"/>
                      <a:gd name="T2" fmla="*/ 0 w 24"/>
                      <a:gd name="T3" fmla="*/ 0 h 32"/>
                      <a:gd name="T4" fmla="*/ 0 w 24"/>
                      <a:gd name="T5" fmla="*/ 0 h 32"/>
                      <a:gd name="T6" fmla="*/ 0 w 24"/>
                      <a:gd name="T7" fmla="*/ 0 h 32"/>
                      <a:gd name="T8" fmla="*/ 0 w 24"/>
                      <a:gd name="T9" fmla="*/ 0 h 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"/>
                      <a:gd name="T16" fmla="*/ 0 h 32"/>
                      <a:gd name="T17" fmla="*/ 24 w 24"/>
                      <a:gd name="T18" fmla="*/ 32 h 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" h="32">
                        <a:moveTo>
                          <a:pt x="6" y="0"/>
                        </a:moveTo>
                        <a:lnTo>
                          <a:pt x="24" y="23"/>
                        </a:lnTo>
                        <a:lnTo>
                          <a:pt x="17" y="32"/>
                        </a:lnTo>
                        <a:lnTo>
                          <a:pt x="0" y="6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12" name="Freeform 303"/>
                  <p:cNvSpPr>
                    <a:spLocks noChangeArrowheads="1"/>
                  </p:cNvSpPr>
                  <p:nvPr/>
                </p:nvSpPr>
                <p:spPr bwMode="auto">
                  <a:xfrm>
                    <a:off x="3889" y="92"/>
                    <a:ext cx="0" cy="0"/>
                  </a:xfrm>
                  <a:custGeom>
                    <a:avLst/>
                    <a:gdLst>
                      <a:gd name="T0" fmla="*/ 0 w 23"/>
                      <a:gd name="T1" fmla="*/ 0 h 33"/>
                      <a:gd name="T2" fmla="*/ 0 w 23"/>
                      <a:gd name="T3" fmla="*/ 0 h 33"/>
                      <a:gd name="T4" fmla="*/ 0 w 23"/>
                      <a:gd name="T5" fmla="*/ 0 h 33"/>
                      <a:gd name="T6" fmla="*/ 0 w 23"/>
                      <a:gd name="T7" fmla="*/ 0 h 33"/>
                      <a:gd name="T8" fmla="*/ 0 w 23"/>
                      <a:gd name="T9" fmla="*/ 0 h 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33"/>
                      <a:gd name="T17" fmla="*/ 23 w 23"/>
                      <a:gd name="T18" fmla="*/ 33 h 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33">
                        <a:moveTo>
                          <a:pt x="6" y="0"/>
                        </a:moveTo>
                        <a:lnTo>
                          <a:pt x="23" y="26"/>
                        </a:lnTo>
                        <a:lnTo>
                          <a:pt x="14" y="33"/>
                        </a:lnTo>
                        <a:lnTo>
                          <a:pt x="0" y="6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13" name="Freeform 304"/>
                  <p:cNvSpPr>
                    <a:spLocks noChangeArrowheads="1"/>
                  </p:cNvSpPr>
                  <p:nvPr/>
                </p:nvSpPr>
                <p:spPr bwMode="auto">
                  <a:xfrm>
                    <a:off x="3889" y="92"/>
                    <a:ext cx="0" cy="0"/>
                  </a:xfrm>
                  <a:custGeom>
                    <a:avLst/>
                    <a:gdLst>
                      <a:gd name="T0" fmla="*/ 0 w 21"/>
                      <a:gd name="T1" fmla="*/ 0 h 34"/>
                      <a:gd name="T2" fmla="*/ 0 w 21"/>
                      <a:gd name="T3" fmla="*/ 0 h 34"/>
                      <a:gd name="T4" fmla="*/ 0 w 21"/>
                      <a:gd name="T5" fmla="*/ 0 h 34"/>
                      <a:gd name="T6" fmla="*/ 0 w 21"/>
                      <a:gd name="T7" fmla="*/ 0 h 34"/>
                      <a:gd name="T8" fmla="*/ 0 w 21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"/>
                      <a:gd name="T16" fmla="*/ 0 h 34"/>
                      <a:gd name="T17" fmla="*/ 21 w 21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" h="34">
                        <a:moveTo>
                          <a:pt x="7" y="0"/>
                        </a:moveTo>
                        <a:lnTo>
                          <a:pt x="21" y="27"/>
                        </a:lnTo>
                        <a:lnTo>
                          <a:pt x="13" y="34"/>
                        </a:lnTo>
                        <a:lnTo>
                          <a:pt x="0" y="5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14" name="Freeform 305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92"/>
                    <a:ext cx="0" cy="0"/>
                  </a:xfrm>
                  <a:custGeom>
                    <a:avLst/>
                    <a:gdLst>
                      <a:gd name="T0" fmla="*/ 0 w 20"/>
                      <a:gd name="T1" fmla="*/ 0 h 35"/>
                      <a:gd name="T2" fmla="*/ 0 w 20"/>
                      <a:gd name="T3" fmla="*/ 0 h 35"/>
                      <a:gd name="T4" fmla="*/ 0 w 20"/>
                      <a:gd name="T5" fmla="*/ 0 h 35"/>
                      <a:gd name="T6" fmla="*/ 0 w 20"/>
                      <a:gd name="T7" fmla="*/ 0 h 35"/>
                      <a:gd name="T8" fmla="*/ 0 w 20"/>
                      <a:gd name="T9" fmla="*/ 0 h 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35"/>
                      <a:gd name="T17" fmla="*/ 20 w 20"/>
                      <a:gd name="T18" fmla="*/ 35 h 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35">
                        <a:moveTo>
                          <a:pt x="7" y="0"/>
                        </a:moveTo>
                        <a:lnTo>
                          <a:pt x="20" y="29"/>
                        </a:lnTo>
                        <a:lnTo>
                          <a:pt x="10" y="35"/>
                        </a:lnTo>
                        <a:lnTo>
                          <a:pt x="0" y="4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15" name="Freeform 306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92"/>
                    <a:ext cx="0" cy="0"/>
                  </a:xfrm>
                  <a:custGeom>
                    <a:avLst/>
                    <a:gdLst>
                      <a:gd name="T0" fmla="*/ 0 w 17"/>
                      <a:gd name="T1" fmla="*/ 0 h 34"/>
                      <a:gd name="T2" fmla="*/ 0 w 17"/>
                      <a:gd name="T3" fmla="*/ 0 h 34"/>
                      <a:gd name="T4" fmla="*/ 0 w 17"/>
                      <a:gd name="T5" fmla="*/ 0 h 34"/>
                      <a:gd name="T6" fmla="*/ 0 w 17"/>
                      <a:gd name="T7" fmla="*/ 0 h 34"/>
                      <a:gd name="T8" fmla="*/ 0 w 17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34"/>
                      <a:gd name="T17" fmla="*/ 17 w 17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34">
                        <a:moveTo>
                          <a:pt x="7" y="0"/>
                        </a:moveTo>
                        <a:lnTo>
                          <a:pt x="17" y="31"/>
                        </a:lnTo>
                        <a:lnTo>
                          <a:pt x="7" y="34"/>
                        </a:lnTo>
                        <a:lnTo>
                          <a:pt x="0" y="3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16" name="Freeform 307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92"/>
                    <a:ext cx="0" cy="0"/>
                  </a:xfrm>
                  <a:custGeom>
                    <a:avLst/>
                    <a:gdLst>
                      <a:gd name="T0" fmla="*/ 0 w 15"/>
                      <a:gd name="T1" fmla="*/ 0 h 35"/>
                      <a:gd name="T2" fmla="*/ 0 w 15"/>
                      <a:gd name="T3" fmla="*/ 0 h 35"/>
                      <a:gd name="T4" fmla="*/ 0 w 15"/>
                      <a:gd name="T5" fmla="*/ 0 h 35"/>
                      <a:gd name="T6" fmla="*/ 0 w 15"/>
                      <a:gd name="T7" fmla="*/ 0 h 35"/>
                      <a:gd name="T8" fmla="*/ 0 w 15"/>
                      <a:gd name="T9" fmla="*/ 0 h 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"/>
                      <a:gd name="T16" fmla="*/ 0 h 35"/>
                      <a:gd name="T17" fmla="*/ 15 w 15"/>
                      <a:gd name="T18" fmla="*/ 35 h 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" h="35">
                        <a:moveTo>
                          <a:pt x="8" y="0"/>
                        </a:moveTo>
                        <a:lnTo>
                          <a:pt x="15" y="31"/>
                        </a:lnTo>
                        <a:lnTo>
                          <a:pt x="5" y="35"/>
                        </a:lnTo>
                        <a:lnTo>
                          <a:pt x="0" y="3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17" name="Freeform 308"/>
                  <p:cNvSpPr>
                    <a:spLocks noChangeArrowheads="1"/>
                  </p:cNvSpPr>
                  <p:nvPr/>
                </p:nvSpPr>
                <p:spPr bwMode="auto">
                  <a:xfrm>
                    <a:off x="3887" y="92"/>
                    <a:ext cx="0" cy="0"/>
                  </a:xfrm>
                  <a:custGeom>
                    <a:avLst/>
                    <a:gdLst>
                      <a:gd name="T0" fmla="*/ 0 w 13"/>
                      <a:gd name="T1" fmla="*/ 0 h 33"/>
                      <a:gd name="T2" fmla="*/ 0 w 13"/>
                      <a:gd name="T3" fmla="*/ 0 h 33"/>
                      <a:gd name="T4" fmla="*/ 0 w 13"/>
                      <a:gd name="T5" fmla="*/ 0 h 33"/>
                      <a:gd name="T6" fmla="*/ 0 w 13"/>
                      <a:gd name="T7" fmla="*/ 0 h 33"/>
                      <a:gd name="T8" fmla="*/ 0 w 13"/>
                      <a:gd name="T9" fmla="*/ 0 h 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"/>
                      <a:gd name="T16" fmla="*/ 0 h 33"/>
                      <a:gd name="T17" fmla="*/ 13 w 13"/>
                      <a:gd name="T18" fmla="*/ 33 h 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" h="33">
                        <a:moveTo>
                          <a:pt x="8" y="0"/>
                        </a:moveTo>
                        <a:lnTo>
                          <a:pt x="13" y="32"/>
                        </a:lnTo>
                        <a:lnTo>
                          <a:pt x="2" y="33"/>
                        </a:lnTo>
                        <a:lnTo>
                          <a:pt x="0" y="1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18" name="Freeform 309"/>
                  <p:cNvSpPr>
                    <a:spLocks noChangeArrowheads="1"/>
                  </p:cNvSpPr>
                  <p:nvPr/>
                </p:nvSpPr>
                <p:spPr bwMode="auto">
                  <a:xfrm>
                    <a:off x="3887" y="92"/>
                    <a:ext cx="0" cy="0"/>
                  </a:xfrm>
                  <a:custGeom>
                    <a:avLst/>
                    <a:gdLst>
                      <a:gd name="T0" fmla="*/ 0 w 11"/>
                      <a:gd name="T1" fmla="*/ 0 h 34"/>
                      <a:gd name="T2" fmla="*/ 0 w 11"/>
                      <a:gd name="T3" fmla="*/ 0 h 34"/>
                      <a:gd name="T4" fmla="*/ 0 w 11"/>
                      <a:gd name="T5" fmla="*/ 0 h 34"/>
                      <a:gd name="T6" fmla="*/ 0 w 11"/>
                      <a:gd name="T7" fmla="*/ 0 h 34"/>
                      <a:gd name="T8" fmla="*/ 0 w 11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34"/>
                      <a:gd name="T17" fmla="*/ 11 w 11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34">
                        <a:moveTo>
                          <a:pt x="9" y="0"/>
                        </a:moveTo>
                        <a:lnTo>
                          <a:pt x="11" y="32"/>
                        </a:lnTo>
                        <a:lnTo>
                          <a:pt x="0" y="34"/>
                        </a:lnTo>
                        <a:lnTo>
                          <a:pt x="0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19" name="Freeform 310"/>
                  <p:cNvSpPr>
                    <a:spLocks noChangeArrowheads="1"/>
                  </p:cNvSpPr>
                  <p:nvPr/>
                </p:nvSpPr>
                <p:spPr bwMode="auto">
                  <a:xfrm>
                    <a:off x="3886" y="92"/>
                    <a:ext cx="0" cy="0"/>
                  </a:xfrm>
                  <a:custGeom>
                    <a:avLst/>
                    <a:gdLst>
                      <a:gd name="T0" fmla="*/ 0 w 11"/>
                      <a:gd name="T1" fmla="*/ 0 h 34"/>
                      <a:gd name="T2" fmla="*/ 0 w 11"/>
                      <a:gd name="T3" fmla="*/ 0 h 34"/>
                      <a:gd name="T4" fmla="*/ 0 w 11"/>
                      <a:gd name="T5" fmla="*/ 0 h 34"/>
                      <a:gd name="T6" fmla="*/ 0 w 11"/>
                      <a:gd name="T7" fmla="*/ 0 h 34"/>
                      <a:gd name="T8" fmla="*/ 0 w 11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34"/>
                      <a:gd name="T17" fmla="*/ 11 w 11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34">
                        <a:moveTo>
                          <a:pt x="11" y="0"/>
                        </a:moveTo>
                        <a:lnTo>
                          <a:pt x="11" y="34"/>
                        </a:lnTo>
                        <a:lnTo>
                          <a:pt x="0" y="32"/>
                        </a:lnTo>
                        <a:lnTo>
                          <a:pt x="3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20" name="Freeform 311"/>
                  <p:cNvSpPr>
                    <a:spLocks noChangeArrowheads="1"/>
                  </p:cNvSpPr>
                  <p:nvPr/>
                </p:nvSpPr>
                <p:spPr bwMode="auto">
                  <a:xfrm>
                    <a:off x="3886" y="92"/>
                    <a:ext cx="0" cy="0"/>
                  </a:xfrm>
                  <a:custGeom>
                    <a:avLst/>
                    <a:gdLst>
                      <a:gd name="T0" fmla="*/ 0 w 13"/>
                      <a:gd name="T1" fmla="*/ 0 h 33"/>
                      <a:gd name="T2" fmla="*/ 0 w 13"/>
                      <a:gd name="T3" fmla="*/ 0 h 33"/>
                      <a:gd name="T4" fmla="*/ 0 w 13"/>
                      <a:gd name="T5" fmla="*/ 0 h 33"/>
                      <a:gd name="T6" fmla="*/ 0 w 13"/>
                      <a:gd name="T7" fmla="*/ 0 h 33"/>
                      <a:gd name="T8" fmla="*/ 0 w 13"/>
                      <a:gd name="T9" fmla="*/ 0 h 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"/>
                      <a:gd name="T16" fmla="*/ 0 h 33"/>
                      <a:gd name="T17" fmla="*/ 13 w 13"/>
                      <a:gd name="T18" fmla="*/ 33 h 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" h="33">
                        <a:moveTo>
                          <a:pt x="13" y="1"/>
                        </a:moveTo>
                        <a:lnTo>
                          <a:pt x="10" y="33"/>
                        </a:lnTo>
                        <a:lnTo>
                          <a:pt x="0" y="32"/>
                        </a:lnTo>
                        <a:lnTo>
                          <a:pt x="5" y="0"/>
                        </a:lnTo>
                        <a:lnTo>
                          <a:pt x="13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21" name="Freeform 312"/>
                  <p:cNvSpPr>
                    <a:spLocks noChangeArrowheads="1"/>
                  </p:cNvSpPr>
                  <p:nvPr/>
                </p:nvSpPr>
                <p:spPr bwMode="auto">
                  <a:xfrm>
                    <a:off x="3885" y="92"/>
                    <a:ext cx="0" cy="0"/>
                  </a:xfrm>
                  <a:custGeom>
                    <a:avLst/>
                    <a:gdLst>
                      <a:gd name="T0" fmla="*/ 0 w 15"/>
                      <a:gd name="T1" fmla="*/ 0 h 35"/>
                      <a:gd name="T2" fmla="*/ 0 w 15"/>
                      <a:gd name="T3" fmla="*/ 0 h 35"/>
                      <a:gd name="T4" fmla="*/ 0 w 15"/>
                      <a:gd name="T5" fmla="*/ 0 h 35"/>
                      <a:gd name="T6" fmla="*/ 0 w 15"/>
                      <a:gd name="T7" fmla="*/ 0 h 35"/>
                      <a:gd name="T8" fmla="*/ 0 w 15"/>
                      <a:gd name="T9" fmla="*/ 0 h 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"/>
                      <a:gd name="T16" fmla="*/ 0 h 35"/>
                      <a:gd name="T17" fmla="*/ 15 w 15"/>
                      <a:gd name="T18" fmla="*/ 35 h 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" h="35">
                        <a:moveTo>
                          <a:pt x="15" y="3"/>
                        </a:moveTo>
                        <a:lnTo>
                          <a:pt x="10" y="35"/>
                        </a:lnTo>
                        <a:lnTo>
                          <a:pt x="0" y="31"/>
                        </a:lnTo>
                        <a:lnTo>
                          <a:pt x="7" y="0"/>
                        </a:lnTo>
                        <a:lnTo>
                          <a:pt x="15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22" name="Freeform 313"/>
                  <p:cNvSpPr>
                    <a:spLocks noChangeArrowheads="1"/>
                  </p:cNvSpPr>
                  <p:nvPr/>
                </p:nvSpPr>
                <p:spPr bwMode="auto">
                  <a:xfrm>
                    <a:off x="3885" y="92"/>
                    <a:ext cx="0" cy="0"/>
                  </a:xfrm>
                  <a:custGeom>
                    <a:avLst/>
                    <a:gdLst>
                      <a:gd name="T0" fmla="*/ 0 w 17"/>
                      <a:gd name="T1" fmla="*/ 0 h 34"/>
                      <a:gd name="T2" fmla="*/ 0 w 17"/>
                      <a:gd name="T3" fmla="*/ 0 h 34"/>
                      <a:gd name="T4" fmla="*/ 0 w 17"/>
                      <a:gd name="T5" fmla="*/ 0 h 34"/>
                      <a:gd name="T6" fmla="*/ 0 w 17"/>
                      <a:gd name="T7" fmla="*/ 0 h 34"/>
                      <a:gd name="T8" fmla="*/ 0 w 17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34"/>
                      <a:gd name="T17" fmla="*/ 17 w 17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34">
                        <a:moveTo>
                          <a:pt x="17" y="3"/>
                        </a:moveTo>
                        <a:lnTo>
                          <a:pt x="10" y="34"/>
                        </a:lnTo>
                        <a:lnTo>
                          <a:pt x="0" y="31"/>
                        </a:lnTo>
                        <a:lnTo>
                          <a:pt x="10" y="0"/>
                        </a:lnTo>
                        <a:lnTo>
                          <a:pt x="17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23" name="Freeform 314"/>
                  <p:cNvSpPr>
                    <a:spLocks noChangeArrowheads="1"/>
                  </p:cNvSpPr>
                  <p:nvPr/>
                </p:nvSpPr>
                <p:spPr bwMode="auto">
                  <a:xfrm>
                    <a:off x="3884" y="92"/>
                    <a:ext cx="0" cy="0"/>
                  </a:xfrm>
                  <a:custGeom>
                    <a:avLst/>
                    <a:gdLst>
                      <a:gd name="T0" fmla="*/ 0 w 20"/>
                      <a:gd name="T1" fmla="*/ 0 h 35"/>
                      <a:gd name="T2" fmla="*/ 0 w 20"/>
                      <a:gd name="T3" fmla="*/ 0 h 35"/>
                      <a:gd name="T4" fmla="*/ 0 w 20"/>
                      <a:gd name="T5" fmla="*/ 0 h 35"/>
                      <a:gd name="T6" fmla="*/ 0 w 20"/>
                      <a:gd name="T7" fmla="*/ 0 h 35"/>
                      <a:gd name="T8" fmla="*/ 0 w 20"/>
                      <a:gd name="T9" fmla="*/ 0 h 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35"/>
                      <a:gd name="T17" fmla="*/ 20 w 20"/>
                      <a:gd name="T18" fmla="*/ 35 h 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35">
                        <a:moveTo>
                          <a:pt x="20" y="4"/>
                        </a:moveTo>
                        <a:lnTo>
                          <a:pt x="10" y="35"/>
                        </a:lnTo>
                        <a:lnTo>
                          <a:pt x="0" y="29"/>
                        </a:lnTo>
                        <a:lnTo>
                          <a:pt x="12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24" name="Freeform 315"/>
                  <p:cNvSpPr>
                    <a:spLocks noChangeArrowheads="1"/>
                  </p:cNvSpPr>
                  <p:nvPr/>
                </p:nvSpPr>
                <p:spPr bwMode="auto">
                  <a:xfrm>
                    <a:off x="3884" y="92"/>
                    <a:ext cx="0" cy="0"/>
                  </a:xfrm>
                  <a:custGeom>
                    <a:avLst/>
                    <a:gdLst>
                      <a:gd name="T0" fmla="*/ 0 w 21"/>
                      <a:gd name="T1" fmla="*/ 0 h 34"/>
                      <a:gd name="T2" fmla="*/ 0 w 21"/>
                      <a:gd name="T3" fmla="*/ 0 h 34"/>
                      <a:gd name="T4" fmla="*/ 0 w 21"/>
                      <a:gd name="T5" fmla="*/ 0 h 34"/>
                      <a:gd name="T6" fmla="*/ 0 w 21"/>
                      <a:gd name="T7" fmla="*/ 0 h 34"/>
                      <a:gd name="T8" fmla="*/ 0 w 21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"/>
                      <a:gd name="T16" fmla="*/ 0 h 34"/>
                      <a:gd name="T17" fmla="*/ 21 w 21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" h="34">
                        <a:moveTo>
                          <a:pt x="21" y="5"/>
                        </a:moveTo>
                        <a:lnTo>
                          <a:pt x="9" y="34"/>
                        </a:lnTo>
                        <a:lnTo>
                          <a:pt x="0" y="27"/>
                        </a:lnTo>
                        <a:lnTo>
                          <a:pt x="15" y="0"/>
                        </a:lnTo>
                        <a:lnTo>
                          <a:pt x="21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25" name="Freeform 316"/>
                  <p:cNvSpPr>
                    <a:spLocks noChangeArrowheads="1"/>
                  </p:cNvSpPr>
                  <p:nvPr/>
                </p:nvSpPr>
                <p:spPr bwMode="auto">
                  <a:xfrm>
                    <a:off x="3883" y="92"/>
                    <a:ext cx="0" cy="0"/>
                  </a:xfrm>
                  <a:custGeom>
                    <a:avLst/>
                    <a:gdLst>
                      <a:gd name="T0" fmla="*/ 0 w 24"/>
                      <a:gd name="T1" fmla="*/ 0 h 33"/>
                      <a:gd name="T2" fmla="*/ 0 w 24"/>
                      <a:gd name="T3" fmla="*/ 0 h 33"/>
                      <a:gd name="T4" fmla="*/ 0 w 24"/>
                      <a:gd name="T5" fmla="*/ 0 h 33"/>
                      <a:gd name="T6" fmla="*/ 0 w 24"/>
                      <a:gd name="T7" fmla="*/ 0 h 33"/>
                      <a:gd name="T8" fmla="*/ 0 w 24"/>
                      <a:gd name="T9" fmla="*/ 0 h 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"/>
                      <a:gd name="T16" fmla="*/ 0 h 33"/>
                      <a:gd name="T17" fmla="*/ 24 w 24"/>
                      <a:gd name="T18" fmla="*/ 33 h 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" h="33">
                        <a:moveTo>
                          <a:pt x="24" y="6"/>
                        </a:moveTo>
                        <a:lnTo>
                          <a:pt x="9" y="33"/>
                        </a:lnTo>
                        <a:lnTo>
                          <a:pt x="0" y="26"/>
                        </a:lnTo>
                        <a:lnTo>
                          <a:pt x="17" y="0"/>
                        </a:lnTo>
                        <a:lnTo>
                          <a:pt x="24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26" name="Freeform 317"/>
                  <p:cNvSpPr>
                    <a:spLocks noChangeArrowheads="1"/>
                  </p:cNvSpPr>
                  <p:nvPr/>
                </p:nvSpPr>
                <p:spPr bwMode="auto">
                  <a:xfrm>
                    <a:off x="3883" y="92"/>
                    <a:ext cx="0" cy="0"/>
                  </a:xfrm>
                  <a:custGeom>
                    <a:avLst/>
                    <a:gdLst>
                      <a:gd name="T0" fmla="*/ 0 w 25"/>
                      <a:gd name="T1" fmla="*/ 0 h 32"/>
                      <a:gd name="T2" fmla="*/ 0 w 25"/>
                      <a:gd name="T3" fmla="*/ 0 h 32"/>
                      <a:gd name="T4" fmla="*/ 0 w 25"/>
                      <a:gd name="T5" fmla="*/ 0 h 32"/>
                      <a:gd name="T6" fmla="*/ 0 w 25"/>
                      <a:gd name="T7" fmla="*/ 0 h 32"/>
                      <a:gd name="T8" fmla="*/ 0 w 25"/>
                      <a:gd name="T9" fmla="*/ 0 h 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32"/>
                      <a:gd name="T17" fmla="*/ 25 w 25"/>
                      <a:gd name="T18" fmla="*/ 32 h 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32">
                        <a:moveTo>
                          <a:pt x="25" y="6"/>
                        </a:moveTo>
                        <a:lnTo>
                          <a:pt x="8" y="32"/>
                        </a:lnTo>
                        <a:lnTo>
                          <a:pt x="0" y="23"/>
                        </a:lnTo>
                        <a:lnTo>
                          <a:pt x="20" y="0"/>
                        </a:lnTo>
                        <a:lnTo>
                          <a:pt x="25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27" name="Freeform 318"/>
                  <p:cNvSpPr>
                    <a:spLocks noChangeArrowheads="1"/>
                  </p:cNvSpPr>
                  <p:nvPr/>
                </p:nvSpPr>
                <p:spPr bwMode="auto">
                  <a:xfrm>
                    <a:off x="3883" y="91"/>
                    <a:ext cx="0" cy="0"/>
                  </a:xfrm>
                  <a:custGeom>
                    <a:avLst/>
                    <a:gdLst>
                      <a:gd name="T0" fmla="*/ 0 w 27"/>
                      <a:gd name="T1" fmla="*/ 0 h 29"/>
                      <a:gd name="T2" fmla="*/ 0 w 27"/>
                      <a:gd name="T3" fmla="*/ 0 h 29"/>
                      <a:gd name="T4" fmla="*/ 0 w 27"/>
                      <a:gd name="T5" fmla="*/ 0 h 29"/>
                      <a:gd name="T6" fmla="*/ 0 w 27"/>
                      <a:gd name="T7" fmla="*/ 0 h 29"/>
                      <a:gd name="T8" fmla="*/ 0 w 27"/>
                      <a:gd name="T9" fmla="*/ 0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29"/>
                      <a:gd name="T17" fmla="*/ 27 w 27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29">
                        <a:moveTo>
                          <a:pt x="27" y="6"/>
                        </a:moveTo>
                        <a:lnTo>
                          <a:pt x="7" y="29"/>
                        </a:lnTo>
                        <a:lnTo>
                          <a:pt x="0" y="21"/>
                        </a:lnTo>
                        <a:lnTo>
                          <a:pt x="21" y="0"/>
                        </a:lnTo>
                        <a:lnTo>
                          <a:pt x="27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28" name="Freeform 319"/>
                  <p:cNvSpPr>
                    <a:spLocks noChangeArrowheads="1"/>
                  </p:cNvSpPr>
                  <p:nvPr/>
                </p:nvSpPr>
                <p:spPr bwMode="auto">
                  <a:xfrm>
                    <a:off x="3882" y="91"/>
                    <a:ext cx="0" cy="0"/>
                  </a:xfrm>
                  <a:custGeom>
                    <a:avLst/>
                    <a:gdLst>
                      <a:gd name="T0" fmla="*/ 0 w 27"/>
                      <a:gd name="T1" fmla="*/ 0 h 29"/>
                      <a:gd name="T2" fmla="*/ 0 w 27"/>
                      <a:gd name="T3" fmla="*/ 0 h 29"/>
                      <a:gd name="T4" fmla="*/ 0 w 27"/>
                      <a:gd name="T5" fmla="*/ 0 h 29"/>
                      <a:gd name="T6" fmla="*/ 0 w 27"/>
                      <a:gd name="T7" fmla="*/ 0 h 29"/>
                      <a:gd name="T8" fmla="*/ 0 w 27"/>
                      <a:gd name="T9" fmla="*/ 0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29"/>
                      <a:gd name="T17" fmla="*/ 27 w 27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29">
                        <a:moveTo>
                          <a:pt x="27" y="8"/>
                        </a:moveTo>
                        <a:lnTo>
                          <a:pt x="6" y="29"/>
                        </a:lnTo>
                        <a:lnTo>
                          <a:pt x="0" y="19"/>
                        </a:lnTo>
                        <a:lnTo>
                          <a:pt x="23" y="0"/>
                        </a:lnTo>
                        <a:lnTo>
                          <a:pt x="27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29" name="Freeform 320"/>
                  <p:cNvSpPr>
                    <a:spLocks noChangeArrowheads="1"/>
                  </p:cNvSpPr>
                  <p:nvPr/>
                </p:nvSpPr>
                <p:spPr bwMode="auto">
                  <a:xfrm>
                    <a:off x="3882" y="91"/>
                    <a:ext cx="0" cy="0"/>
                  </a:xfrm>
                  <a:custGeom>
                    <a:avLst/>
                    <a:gdLst>
                      <a:gd name="T0" fmla="*/ 0 w 28"/>
                      <a:gd name="T1" fmla="*/ 0 h 26"/>
                      <a:gd name="T2" fmla="*/ 0 w 28"/>
                      <a:gd name="T3" fmla="*/ 0 h 26"/>
                      <a:gd name="T4" fmla="*/ 0 w 28"/>
                      <a:gd name="T5" fmla="*/ 0 h 26"/>
                      <a:gd name="T6" fmla="*/ 0 w 28"/>
                      <a:gd name="T7" fmla="*/ 0 h 26"/>
                      <a:gd name="T8" fmla="*/ 0 w 28"/>
                      <a:gd name="T9" fmla="*/ 0 h 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26"/>
                      <a:gd name="T17" fmla="*/ 28 w 28"/>
                      <a:gd name="T18" fmla="*/ 26 h 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26">
                        <a:moveTo>
                          <a:pt x="28" y="7"/>
                        </a:moveTo>
                        <a:lnTo>
                          <a:pt x="5" y="26"/>
                        </a:lnTo>
                        <a:lnTo>
                          <a:pt x="0" y="16"/>
                        </a:lnTo>
                        <a:lnTo>
                          <a:pt x="23" y="0"/>
                        </a:lnTo>
                        <a:lnTo>
                          <a:pt x="28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30" name="Freeform 321"/>
                  <p:cNvSpPr>
                    <a:spLocks noChangeArrowheads="1"/>
                  </p:cNvSpPr>
                  <p:nvPr/>
                </p:nvSpPr>
                <p:spPr bwMode="auto">
                  <a:xfrm>
                    <a:off x="3882" y="91"/>
                    <a:ext cx="0" cy="0"/>
                  </a:xfrm>
                  <a:custGeom>
                    <a:avLst/>
                    <a:gdLst>
                      <a:gd name="T0" fmla="*/ 0 w 28"/>
                      <a:gd name="T1" fmla="*/ 0 h 25"/>
                      <a:gd name="T2" fmla="*/ 0 w 28"/>
                      <a:gd name="T3" fmla="*/ 0 h 25"/>
                      <a:gd name="T4" fmla="*/ 0 w 28"/>
                      <a:gd name="T5" fmla="*/ 0 h 25"/>
                      <a:gd name="T6" fmla="*/ 0 w 28"/>
                      <a:gd name="T7" fmla="*/ 0 h 25"/>
                      <a:gd name="T8" fmla="*/ 0 w 28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25"/>
                      <a:gd name="T17" fmla="*/ 28 w 28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25">
                        <a:moveTo>
                          <a:pt x="28" y="9"/>
                        </a:moveTo>
                        <a:lnTo>
                          <a:pt x="5" y="25"/>
                        </a:lnTo>
                        <a:lnTo>
                          <a:pt x="0" y="14"/>
                        </a:lnTo>
                        <a:lnTo>
                          <a:pt x="24" y="0"/>
                        </a:lnTo>
                        <a:lnTo>
                          <a:pt x="28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31" name="Freeform 322"/>
                  <p:cNvSpPr>
                    <a:spLocks noChangeArrowheads="1"/>
                  </p:cNvSpPr>
                  <p:nvPr/>
                </p:nvSpPr>
                <p:spPr bwMode="auto">
                  <a:xfrm>
                    <a:off x="3881" y="90"/>
                    <a:ext cx="0" cy="0"/>
                  </a:xfrm>
                  <a:custGeom>
                    <a:avLst/>
                    <a:gdLst>
                      <a:gd name="T0" fmla="*/ 0 w 28"/>
                      <a:gd name="T1" fmla="*/ 0 h 23"/>
                      <a:gd name="T2" fmla="*/ 0 w 28"/>
                      <a:gd name="T3" fmla="*/ 0 h 23"/>
                      <a:gd name="T4" fmla="*/ 0 w 28"/>
                      <a:gd name="T5" fmla="*/ 0 h 23"/>
                      <a:gd name="T6" fmla="*/ 0 w 28"/>
                      <a:gd name="T7" fmla="*/ 0 h 23"/>
                      <a:gd name="T8" fmla="*/ 0 w 28"/>
                      <a:gd name="T9" fmla="*/ 0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23"/>
                      <a:gd name="T17" fmla="*/ 28 w 28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23">
                        <a:moveTo>
                          <a:pt x="28" y="9"/>
                        </a:moveTo>
                        <a:lnTo>
                          <a:pt x="4" y="23"/>
                        </a:lnTo>
                        <a:lnTo>
                          <a:pt x="0" y="10"/>
                        </a:lnTo>
                        <a:lnTo>
                          <a:pt x="26" y="0"/>
                        </a:lnTo>
                        <a:lnTo>
                          <a:pt x="28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32" name="Freeform 323"/>
                  <p:cNvSpPr>
                    <a:spLocks noChangeArrowheads="1"/>
                  </p:cNvSpPr>
                  <p:nvPr/>
                </p:nvSpPr>
                <p:spPr bwMode="auto">
                  <a:xfrm>
                    <a:off x="3881" y="90"/>
                    <a:ext cx="0" cy="0"/>
                  </a:xfrm>
                  <a:custGeom>
                    <a:avLst/>
                    <a:gdLst>
                      <a:gd name="T0" fmla="*/ 0 w 28"/>
                      <a:gd name="T1" fmla="*/ 0 h 18"/>
                      <a:gd name="T2" fmla="*/ 0 w 28"/>
                      <a:gd name="T3" fmla="*/ 0 h 18"/>
                      <a:gd name="T4" fmla="*/ 0 w 28"/>
                      <a:gd name="T5" fmla="*/ 0 h 18"/>
                      <a:gd name="T6" fmla="*/ 0 w 28"/>
                      <a:gd name="T7" fmla="*/ 0 h 18"/>
                      <a:gd name="T8" fmla="*/ 0 w 28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8"/>
                      <a:gd name="T17" fmla="*/ 28 w 28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8">
                        <a:moveTo>
                          <a:pt x="28" y="8"/>
                        </a:moveTo>
                        <a:lnTo>
                          <a:pt x="2" y="18"/>
                        </a:lnTo>
                        <a:lnTo>
                          <a:pt x="0" y="6"/>
                        </a:lnTo>
                        <a:lnTo>
                          <a:pt x="26" y="0"/>
                        </a:lnTo>
                        <a:lnTo>
                          <a:pt x="28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33" name="Freeform 324"/>
                  <p:cNvSpPr>
                    <a:spLocks noChangeArrowheads="1"/>
                  </p:cNvSpPr>
                  <p:nvPr/>
                </p:nvSpPr>
                <p:spPr bwMode="auto">
                  <a:xfrm>
                    <a:off x="3881" y="90"/>
                    <a:ext cx="0" cy="0"/>
                  </a:xfrm>
                  <a:custGeom>
                    <a:avLst/>
                    <a:gdLst>
                      <a:gd name="T0" fmla="*/ 0 w 28"/>
                      <a:gd name="T1" fmla="*/ 0 h 16"/>
                      <a:gd name="T2" fmla="*/ 0 w 28"/>
                      <a:gd name="T3" fmla="*/ 0 h 16"/>
                      <a:gd name="T4" fmla="*/ 0 w 28"/>
                      <a:gd name="T5" fmla="*/ 0 h 16"/>
                      <a:gd name="T6" fmla="*/ 0 w 28"/>
                      <a:gd name="T7" fmla="*/ 0 h 16"/>
                      <a:gd name="T8" fmla="*/ 0 w 28"/>
                      <a:gd name="T9" fmla="*/ 0 h 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6"/>
                      <a:gd name="T17" fmla="*/ 28 w 28"/>
                      <a:gd name="T18" fmla="*/ 16 h 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6">
                        <a:moveTo>
                          <a:pt x="28" y="10"/>
                        </a:moveTo>
                        <a:lnTo>
                          <a:pt x="2" y="16"/>
                        </a:lnTo>
                        <a:lnTo>
                          <a:pt x="0" y="3"/>
                        </a:lnTo>
                        <a:lnTo>
                          <a:pt x="26" y="0"/>
                        </a:lnTo>
                        <a:lnTo>
                          <a:pt x="28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34" name="Freeform 325"/>
                  <p:cNvSpPr>
                    <a:spLocks noChangeArrowheads="1"/>
                  </p:cNvSpPr>
                  <p:nvPr/>
                </p:nvSpPr>
                <p:spPr bwMode="auto">
                  <a:xfrm>
                    <a:off x="3881" y="90"/>
                    <a:ext cx="0" cy="0"/>
                  </a:xfrm>
                  <a:custGeom>
                    <a:avLst/>
                    <a:gdLst>
                      <a:gd name="T0" fmla="*/ 0 w 26"/>
                      <a:gd name="T1" fmla="*/ 0 h 13"/>
                      <a:gd name="T2" fmla="*/ 0 w 26"/>
                      <a:gd name="T3" fmla="*/ 0 h 13"/>
                      <a:gd name="T4" fmla="*/ 0 w 26"/>
                      <a:gd name="T5" fmla="*/ 0 h 13"/>
                      <a:gd name="T6" fmla="*/ 0 w 26"/>
                      <a:gd name="T7" fmla="*/ 0 h 13"/>
                      <a:gd name="T8" fmla="*/ 0 w 26"/>
                      <a:gd name="T9" fmla="*/ 0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13"/>
                      <a:gd name="T17" fmla="*/ 26 w 26"/>
                      <a:gd name="T18" fmla="*/ 13 h 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13">
                        <a:moveTo>
                          <a:pt x="26" y="10"/>
                        </a:moveTo>
                        <a:lnTo>
                          <a:pt x="0" y="13"/>
                        </a:lnTo>
                        <a:lnTo>
                          <a:pt x="0" y="0"/>
                        </a:lnTo>
                        <a:lnTo>
                          <a:pt x="26" y="0"/>
                        </a:lnTo>
                        <a:lnTo>
                          <a:pt x="26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35" name="Freeform 326"/>
                  <p:cNvSpPr>
                    <a:spLocks noChangeArrowheads="1"/>
                  </p:cNvSpPr>
                  <p:nvPr/>
                </p:nvSpPr>
                <p:spPr bwMode="auto">
                  <a:xfrm>
                    <a:off x="3881" y="89"/>
                    <a:ext cx="0" cy="0"/>
                  </a:xfrm>
                  <a:custGeom>
                    <a:avLst/>
                    <a:gdLst>
                      <a:gd name="T0" fmla="*/ 0 w 26"/>
                      <a:gd name="T1" fmla="*/ 0 h 13"/>
                      <a:gd name="T2" fmla="*/ 0 w 26"/>
                      <a:gd name="T3" fmla="*/ 0 h 13"/>
                      <a:gd name="T4" fmla="*/ 0 w 26"/>
                      <a:gd name="T5" fmla="*/ 0 h 13"/>
                      <a:gd name="T6" fmla="*/ 0 w 26"/>
                      <a:gd name="T7" fmla="*/ 0 h 13"/>
                      <a:gd name="T8" fmla="*/ 0 w 26"/>
                      <a:gd name="T9" fmla="*/ 0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13"/>
                      <a:gd name="T17" fmla="*/ 26 w 26"/>
                      <a:gd name="T18" fmla="*/ 13 h 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13">
                        <a:moveTo>
                          <a:pt x="26" y="13"/>
                        </a:moveTo>
                        <a:lnTo>
                          <a:pt x="0" y="13"/>
                        </a:lnTo>
                        <a:lnTo>
                          <a:pt x="0" y="0"/>
                        </a:lnTo>
                        <a:lnTo>
                          <a:pt x="26" y="3"/>
                        </a:lnTo>
                        <a:lnTo>
                          <a:pt x="26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36" name="Freeform 327"/>
                  <p:cNvSpPr>
                    <a:spLocks noChangeArrowheads="1"/>
                  </p:cNvSpPr>
                  <p:nvPr/>
                </p:nvSpPr>
                <p:spPr bwMode="auto">
                  <a:xfrm>
                    <a:off x="3881" y="89"/>
                    <a:ext cx="0" cy="0"/>
                  </a:xfrm>
                  <a:custGeom>
                    <a:avLst/>
                    <a:gdLst>
                      <a:gd name="T0" fmla="*/ 0 w 28"/>
                      <a:gd name="T1" fmla="*/ 0 h 16"/>
                      <a:gd name="T2" fmla="*/ 0 w 28"/>
                      <a:gd name="T3" fmla="*/ 0 h 16"/>
                      <a:gd name="T4" fmla="*/ 0 w 28"/>
                      <a:gd name="T5" fmla="*/ 0 h 16"/>
                      <a:gd name="T6" fmla="*/ 0 w 28"/>
                      <a:gd name="T7" fmla="*/ 0 h 16"/>
                      <a:gd name="T8" fmla="*/ 0 w 28"/>
                      <a:gd name="T9" fmla="*/ 0 h 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16"/>
                      <a:gd name="T17" fmla="*/ 28 w 28"/>
                      <a:gd name="T18" fmla="*/ 16 h 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16">
                        <a:moveTo>
                          <a:pt x="26" y="16"/>
                        </a:moveTo>
                        <a:lnTo>
                          <a:pt x="0" y="13"/>
                        </a:lnTo>
                        <a:lnTo>
                          <a:pt x="2" y="0"/>
                        </a:lnTo>
                        <a:lnTo>
                          <a:pt x="28" y="7"/>
                        </a:lnTo>
                        <a:lnTo>
                          <a:pt x="26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37" name="Freeform 328"/>
                  <p:cNvSpPr>
                    <a:spLocks noChangeArrowheads="1"/>
                  </p:cNvSpPr>
                  <p:nvPr/>
                </p:nvSpPr>
                <p:spPr bwMode="auto">
                  <a:xfrm>
                    <a:off x="3881" y="89"/>
                    <a:ext cx="0" cy="0"/>
                  </a:xfrm>
                  <a:custGeom>
                    <a:avLst/>
                    <a:gdLst>
                      <a:gd name="T0" fmla="*/ 0 w 28"/>
                      <a:gd name="T1" fmla="*/ 0 h 20"/>
                      <a:gd name="T2" fmla="*/ 0 w 28"/>
                      <a:gd name="T3" fmla="*/ 0 h 20"/>
                      <a:gd name="T4" fmla="*/ 0 w 28"/>
                      <a:gd name="T5" fmla="*/ 0 h 20"/>
                      <a:gd name="T6" fmla="*/ 0 w 28"/>
                      <a:gd name="T7" fmla="*/ 0 h 20"/>
                      <a:gd name="T8" fmla="*/ 0 w 28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20"/>
                      <a:gd name="T17" fmla="*/ 28 w 28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20">
                        <a:moveTo>
                          <a:pt x="26" y="20"/>
                        </a:moveTo>
                        <a:lnTo>
                          <a:pt x="0" y="13"/>
                        </a:lnTo>
                        <a:lnTo>
                          <a:pt x="2" y="0"/>
                        </a:lnTo>
                        <a:lnTo>
                          <a:pt x="28" y="10"/>
                        </a:lnTo>
                        <a:lnTo>
                          <a:pt x="26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38" name="Freeform 329"/>
                  <p:cNvSpPr>
                    <a:spLocks noChangeArrowheads="1"/>
                  </p:cNvSpPr>
                  <p:nvPr/>
                </p:nvSpPr>
                <p:spPr bwMode="auto">
                  <a:xfrm>
                    <a:off x="3881" y="88"/>
                    <a:ext cx="0" cy="0"/>
                  </a:xfrm>
                  <a:custGeom>
                    <a:avLst/>
                    <a:gdLst>
                      <a:gd name="T0" fmla="*/ 0 w 28"/>
                      <a:gd name="T1" fmla="*/ 0 h 21"/>
                      <a:gd name="T2" fmla="*/ 0 w 28"/>
                      <a:gd name="T3" fmla="*/ 0 h 21"/>
                      <a:gd name="T4" fmla="*/ 0 w 28"/>
                      <a:gd name="T5" fmla="*/ 0 h 21"/>
                      <a:gd name="T6" fmla="*/ 0 w 28"/>
                      <a:gd name="T7" fmla="*/ 0 h 21"/>
                      <a:gd name="T8" fmla="*/ 0 w 28"/>
                      <a:gd name="T9" fmla="*/ 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21"/>
                      <a:gd name="T17" fmla="*/ 28 w 28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21">
                        <a:moveTo>
                          <a:pt x="26" y="21"/>
                        </a:moveTo>
                        <a:lnTo>
                          <a:pt x="0" y="11"/>
                        </a:lnTo>
                        <a:lnTo>
                          <a:pt x="4" y="0"/>
                        </a:lnTo>
                        <a:lnTo>
                          <a:pt x="28" y="13"/>
                        </a:lnTo>
                        <a:lnTo>
                          <a:pt x="26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39" name="Freeform 330"/>
                  <p:cNvSpPr>
                    <a:spLocks noChangeArrowheads="1"/>
                  </p:cNvSpPr>
                  <p:nvPr/>
                </p:nvSpPr>
                <p:spPr bwMode="auto">
                  <a:xfrm>
                    <a:off x="3882" y="88"/>
                    <a:ext cx="0" cy="0"/>
                  </a:xfrm>
                  <a:custGeom>
                    <a:avLst/>
                    <a:gdLst>
                      <a:gd name="T0" fmla="*/ 0 w 28"/>
                      <a:gd name="T1" fmla="*/ 0 h 24"/>
                      <a:gd name="T2" fmla="*/ 0 w 28"/>
                      <a:gd name="T3" fmla="*/ 0 h 24"/>
                      <a:gd name="T4" fmla="*/ 0 w 28"/>
                      <a:gd name="T5" fmla="*/ 0 h 24"/>
                      <a:gd name="T6" fmla="*/ 0 w 28"/>
                      <a:gd name="T7" fmla="*/ 0 h 24"/>
                      <a:gd name="T8" fmla="*/ 0 w 28"/>
                      <a:gd name="T9" fmla="*/ 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24"/>
                      <a:gd name="T17" fmla="*/ 28 w 28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24">
                        <a:moveTo>
                          <a:pt x="24" y="24"/>
                        </a:moveTo>
                        <a:lnTo>
                          <a:pt x="0" y="11"/>
                        </a:lnTo>
                        <a:lnTo>
                          <a:pt x="5" y="0"/>
                        </a:lnTo>
                        <a:lnTo>
                          <a:pt x="28" y="16"/>
                        </a:lnTo>
                        <a:lnTo>
                          <a:pt x="24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40" name="Freeform 331"/>
                  <p:cNvSpPr>
                    <a:spLocks noChangeArrowheads="1"/>
                  </p:cNvSpPr>
                  <p:nvPr/>
                </p:nvSpPr>
                <p:spPr bwMode="auto">
                  <a:xfrm>
                    <a:off x="3882" y="88"/>
                    <a:ext cx="0" cy="0"/>
                  </a:xfrm>
                  <a:custGeom>
                    <a:avLst/>
                    <a:gdLst>
                      <a:gd name="T0" fmla="*/ 0 w 28"/>
                      <a:gd name="T1" fmla="*/ 0 h 27"/>
                      <a:gd name="T2" fmla="*/ 0 w 28"/>
                      <a:gd name="T3" fmla="*/ 0 h 27"/>
                      <a:gd name="T4" fmla="*/ 0 w 28"/>
                      <a:gd name="T5" fmla="*/ 0 h 27"/>
                      <a:gd name="T6" fmla="*/ 0 w 28"/>
                      <a:gd name="T7" fmla="*/ 0 h 27"/>
                      <a:gd name="T8" fmla="*/ 0 w 28"/>
                      <a:gd name="T9" fmla="*/ 0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27"/>
                      <a:gd name="T17" fmla="*/ 28 w 28"/>
                      <a:gd name="T18" fmla="*/ 27 h 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27">
                        <a:moveTo>
                          <a:pt x="23" y="27"/>
                        </a:moveTo>
                        <a:lnTo>
                          <a:pt x="0" y="11"/>
                        </a:lnTo>
                        <a:lnTo>
                          <a:pt x="5" y="0"/>
                        </a:lnTo>
                        <a:lnTo>
                          <a:pt x="28" y="19"/>
                        </a:lnTo>
                        <a:lnTo>
                          <a:pt x="23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41" name="Freeform 332"/>
                  <p:cNvSpPr>
                    <a:spLocks noChangeArrowheads="1"/>
                  </p:cNvSpPr>
                  <p:nvPr/>
                </p:nvSpPr>
                <p:spPr bwMode="auto">
                  <a:xfrm>
                    <a:off x="3882" y="87"/>
                    <a:ext cx="0" cy="0"/>
                  </a:xfrm>
                  <a:custGeom>
                    <a:avLst/>
                    <a:gdLst>
                      <a:gd name="T0" fmla="*/ 0 w 27"/>
                      <a:gd name="T1" fmla="*/ 0 h 29"/>
                      <a:gd name="T2" fmla="*/ 0 w 27"/>
                      <a:gd name="T3" fmla="*/ 0 h 29"/>
                      <a:gd name="T4" fmla="*/ 0 w 27"/>
                      <a:gd name="T5" fmla="*/ 0 h 29"/>
                      <a:gd name="T6" fmla="*/ 0 w 27"/>
                      <a:gd name="T7" fmla="*/ 0 h 29"/>
                      <a:gd name="T8" fmla="*/ 0 w 27"/>
                      <a:gd name="T9" fmla="*/ 0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29"/>
                      <a:gd name="T17" fmla="*/ 27 w 27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29">
                        <a:moveTo>
                          <a:pt x="23" y="29"/>
                        </a:moveTo>
                        <a:lnTo>
                          <a:pt x="0" y="10"/>
                        </a:lnTo>
                        <a:lnTo>
                          <a:pt x="6" y="0"/>
                        </a:lnTo>
                        <a:lnTo>
                          <a:pt x="27" y="21"/>
                        </a:lnTo>
                        <a:lnTo>
                          <a:pt x="23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42" name="Freeform 333"/>
                  <p:cNvSpPr>
                    <a:spLocks noChangeArrowheads="1"/>
                  </p:cNvSpPr>
                  <p:nvPr/>
                </p:nvSpPr>
                <p:spPr bwMode="auto">
                  <a:xfrm>
                    <a:off x="3883" y="87"/>
                    <a:ext cx="0" cy="0"/>
                  </a:xfrm>
                  <a:custGeom>
                    <a:avLst/>
                    <a:gdLst>
                      <a:gd name="T0" fmla="*/ 0 w 27"/>
                      <a:gd name="T1" fmla="*/ 0 h 30"/>
                      <a:gd name="T2" fmla="*/ 0 w 27"/>
                      <a:gd name="T3" fmla="*/ 0 h 30"/>
                      <a:gd name="T4" fmla="*/ 0 w 27"/>
                      <a:gd name="T5" fmla="*/ 0 h 30"/>
                      <a:gd name="T6" fmla="*/ 0 w 27"/>
                      <a:gd name="T7" fmla="*/ 0 h 30"/>
                      <a:gd name="T8" fmla="*/ 0 w 27"/>
                      <a:gd name="T9" fmla="*/ 0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30"/>
                      <a:gd name="T17" fmla="*/ 27 w 27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30">
                        <a:moveTo>
                          <a:pt x="21" y="30"/>
                        </a:moveTo>
                        <a:lnTo>
                          <a:pt x="0" y="9"/>
                        </a:lnTo>
                        <a:lnTo>
                          <a:pt x="7" y="0"/>
                        </a:lnTo>
                        <a:lnTo>
                          <a:pt x="27" y="24"/>
                        </a:lnTo>
                        <a:lnTo>
                          <a:pt x="21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43" name="Freeform 334"/>
                  <p:cNvSpPr>
                    <a:spLocks noChangeArrowheads="1"/>
                  </p:cNvSpPr>
                  <p:nvPr/>
                </p:nvSpPr>
                <p:spPr bwMode="auto">
                  <a:xfrm>
                    <a:off x="3883" y="87"/>
                    <a:ext cx="0" cy="0"/>
                  </a:xfrm>
                  <a:custGeom>
                    <a:avLst/>
                    <a:gdLst>
                      <a:gd name="T0" fmla="*/ 0 w 25"/>
                      <a:gd name="T1" fmla="*/ 0 h 32"/>
                      <a:gd name="T2" fmla="*/ 0 w 25"/>
                      <a:gd name="T3" fmla="*/ 0 h 32"/>
                      <a:gd name="T4" fmla="*/ 0 w 25"/>
                      <a:gd name="T5" fmla="*/ 0 h 32"/>
                      <a:gd name="T6" fmla="*/ 0 w 25"/>
                      <a:gd name="T7" fmla="*/ 0 h 32"/>
                      <a:gd name="T8" fmla="*/ 0 w 25"/>
                      <a:gd name="T9" fmla="*/ 0 h 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32"/>
                      <a:gd name="T17" fmla="*/ 25 w 25"/>
                      <a:gd name="T18" fmla="*/ 32 h 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32">
                        <a:moveTo>
                          <a:pt x="20" y="32"/>
                        </a:moveTo>
                        <a:lnTo>
                          <a:pt x="0" y="8"/>
                        </a:lnTo>
                        <a:lnTo>
                          <a:pt x="8" y="0"/>
                        </a:lnTo>
                        <a:lnTo>
                          <a:pt x="25" y="26"/>
                        </a:lnTo>
                        <a:lnTo>
                          <a:pt x="2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44" name="Freeform 335"/>
                  <p:cNvSpPr>
                    <a:spLocks noChangeArrowheads="1"/>
                  </p:cNvSpPr>
                  <p:nvPr/>
                </p:nvSpPr>
                <p:spPr bwMode="auto">
                  <a:xfrm>
                    <a:off x="3883" y="87"/>
                    <a:ext cx="0" cy="0"/>
                  </a:xfrm>
                  <a:custGeom>
                    <a:avLst/>
                    <a:gdLst>
                      <a:gd name="T0" fmla="*/ 0 w 24"/>
                      <a:gd name="T1" fmla="*/ 0 h 34"/>
                      <a:gd name="T2" fmla="*/ 0 w 24"/>
                      <a:gd name="T3" fmla="*/ 0 h 34"/>
                      <a:gd name="T4" fmla="*/ 0 w 24"/>
                      <a:gd name="T5" fmla="*/ 0 h 34"/>
                      <a:gd name="T6" fmla="*/ 0 w 24"/>
                      <a:gd name="T7" fmla="*/ 0 h 34"/>
                      <a:gd name="T8" fmla="*/ 0 w 24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"/>
                      <a:gd name="T16" fmla="*/ 0 h 34"/>
                      <a:gd name="T17" fmla="*/ 24 w 24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" h="34">
                        <a:moveTo>
                          <a:pt x="17" y="34"/>
                        </a:moveTo>
                        <a:lnTo>
                          <a:pt x="0" y="8"/>
                        </a:lnTo>
                        <a:lnTo>
                          <a:pt x="9" y="0"/>
                        </a:lnTo>
                        <a:lnTo>
                          <a:pt x="24" y="28"/>
                        </a:lnTo>
                        <a:lnTo>
                          <a:pt x="17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45" name="Freeform 336"/>
                  <p:cNvSpPr>
                    <a:spLocks noChangeArrowheads="1"/>
                  </p:cNvSpPr>
                  <p:nvPr/>
                </p:nvSpPr>
                <p:spPr bwMode="auto">
                  <a:xfrm>
                    <a:off x="3884" y="86"/>
                    <a:ext cx="0" cy="0"/>
                  </a:xfrm>
                  <a:custGeom>
                    <a:avLst/>
                    <a:gdLst>
                      <a:gd name="T0" fmla="*/ 0 w 21"/>
                      <a:gd name="T1" fmla="*/ 0 h 34"/>
                      <a:gd name="T2" fmla="*/ 0 w 21"/>
                      <a:gd name="T3" fmla="*/ 0 h 34"/>
                      <a:gd name="T4" fmla="*/ 0 w 21"/>
                      <a:gd name="T5" fmla="*/ 0 h 34"/>
                      <a:gd name="T6" fmla="*/ 0 w 21"/>
                      <a:gd name="T7" fmla="*/ 0 h 34"/>
                      <a:gd name="T8" fmla="*/ 0 w 21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"/>
                      <a:gd name="T16" fmla="*/ 0 h 34"/>
                      <a:gd name="T17" fmla="*/ 21 w 21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" h="34">
                        <a:moveTo>
                          <a:pt x="15" y="34"/>
                        </a:moveTo>
                        <a:lnTo>
                          <a:pt x="0" y="6"/>
                        </a:lnTo>
                        <a:lnTo>
                          <a:pt x="9" y="0"/>
                        </a:lnTo>
                        <a:lnTo>
                          <a:pt x="21" y="30"/>
                        </a:lnTo>
                        <a:lnTo>
                          <a:pt x="15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46" name="Freeform 337"/>
                  <p:cNvSpPr>
                    <a:spLocks noChangeArrowheads="1"/>
                  </p:cNvSpPr>
                  <p:nvPr/>
                </p:nvSpPr>
                <p:spPr bwMode="auto">
                  <a:xfrm>
                    <a:off x="3884" y="86"/>
                    <a:ext cx="0" cy="0"/>
                  </a:xfrm>
                  <a:custGeom>
                    <a:avLst/>
                    <a:gdLst>
                      <a:gd name="T0" fmla="*/ 0 w 20"/>
                      <a:gd name="T1" fmla="*/ 0 h 35"/>
                      <a:gd name="T2" fmla="*/ 0 w 20"/>
                      <a:gd name="T3" fmla="*/ 0 h 35"/>
                      <a:gd name="T4" fmla="*/ 0 w 20"/>
                      <a:gd name="T5" fmla="*/ 0 h 35"/>
                      <a:gd name="T6" fmla="*/ 0 w 20"/>
                      <a:gd name="T7" fmla="*/ 0 h 35"/>
                      <a:gd name="T8" fmla="*/ 0 w 20"/>
                      <a:gd name="T9" fmla="*/ 0 h 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35"/>
                      <a:gd name="T17" fmla="*/ 20 w 20"/>
                      <a:gd name="T18" fmla="*/ 35 h 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35">
                        <a:moveTo>
                          <a:pt x="12" y="35"/>
                        </a:moveTo>
                        <a:lnTo>
                          <a:pt x="0" y="5"/>
                        </a:lnTo>
                        <a:lnTo>
                          <a:pt x="10" y="0"/>
                        </a:lnTo>
                        <a:lnTo>
                          <a:pt x="20" y="30"/>
                        </a:lnTo>
                        <a:lnTo>
                          <a:pt x="12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47" name="Freeform 338"/>
                  <p:cNvSpPr>
                    <a:spLocks noChangeArrowheads="1"/>
                  </p:cNvSpPr>
                  <p:nvPr/>
                </p:nvSpPr>
                <p:spPr bwMode="auto">
                  <a:xfrm>
                    <a:off x="3885" y="86"/>
                    <a:ext cx="0" cy="0"/>
                  </a:xfrm>
                  <a:custGeom>
                    <a:avLst/>
                    <a:gdLst>
                      <a:gd name="T0" fmla="*/ 0 w 17"/>
                      <a:gd name="T1" fmla="*/ 0 h 35"/>
                      <a:gd name="T2" fmla="*/ 0 w 17"/>
                      <a:gd name="T3" fmla="*/ 0 h 35"/>
                      <a:gd name="T4" fmla="*/ 0 w 17"/>
                      <a:gd name="T5" fmla="*/ 0 h 35"/>
                      <a:gd name="T6" fmla="*/ 0 w 17"/>
                      <a:gd name="T7" fmla="*/ 0 h 35"/>
                      <a:gd name="T8" fmla="*/ 0 w 17"/>
                      <a:gd name="T9" fmla="*/ 0 h 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35"/>
                      <a:gd name="T17" fmla="*/ 17 w 17"/>
                      <a:gd name="T18" fmla="*/ 35 h 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35">
                        <a:moveTo>
                          <a:pt x="10" y="35"/>
                        </a:moveTo>
                        <a:lnTo>
                          <a:pt x="0" y="5"/>
                        </a:lnTo>
                        <a:lnTo>
                          <a:pt x="10" y="0"/>
                        </a:lnTo>
                        <a:lnTo>
                          <a:pt x="17" y="32"/>
                        </a:lnTo>
                        <a:lnTo>
                          <a:pt x="10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48" name="Freeform 339"/>
                  <p:cNvSpPr>
                    <a:spLocks noChangeArrowheads="1"/>
                  </p:cNvSpPr>
                  <p:nvPr/>
                </p:nvSpPr>
                <p:spPr bwMode="auto">
                  <a:xfrm>
                    <a:off x="3885" y="86"/>
                    <a:ext cx="0" cy="0"/>
                  </a:xfrm>
                  <a:custGeom>
                    <a:avLst/>
                    <a:gdLst>
                      <a:gd name="T0" fmla="*/ 0 w 15"/>
                      <a:gd name="T1" fmla="*/ 0 h 34"/>
                      <a:gd name="T2" fmla="*/ 0 w 15"/>
                      <a:gd name="T3" fmla="*/ 0 h 34"/>
                      <a:gd name="T4" fmla="*/ 0 w 15"/>
                      <a:gd name="T5" fmla="*/ 0 h 34"/>
                      <a:gd name="T6" fmla="*/ 0 w 15"/>
                      <a:gd name="T7" fmla="*/ 0 h 34"/>
                      <a:gd name="T8" fmla="*/ 0 w 15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"/>
                      <a:gd name="T16" fmla="*/ 0 h 34"/>
                      <a:gd name="T17" fmla="*/ 15 w 15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" h="34">
                        <a:moveTo>
                          <a:pt x="7" y="34"/>
                        </a:moveTo>
                        <a:lnTo>
                          <a:pt x="0" y="2"/>
                        </a:lnTo>
                        <a:lnTo>
                          <a:pt x="10" y="0"/>
                        </a:lnTo>
                        <a:lnTo>
                          <a:pt x="15" y="32"/>
                        </a:lnTo>
                        <a:lnTo>
                          <a:pt x="7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49" name="Freeform 340"/>
                  <p:cNvSpPr>
                    <a:spLocks noChangeArrowheads="1"/>
                  </p:cNvSpPr>
                  <p:nvPr/>
                </p:nvSpPr>
                <p:spPr bwMode="auto">
                  <a:xfrm>
                    <a:off x="3886" y="86"/>
                    <a:ext cx="0" cy="0"/>
                  </a:xfrm>
                  <a:custGeom>
                    <a:avLst/>
                    <a:gdLst>
                      <a:gd name="T0" fmla="*/ 0 w 13"/>
                      <a:gd name="T1" fmla="*/ 0 h 35"/>
                      <a:gd name="T2" fmla="*/ 0 w 13"/>
                      <a:gd name="T3" fmla="*/ 0 h 35"/>
                      <a:gd name="T4" fmla="*/ 0 w 13"/>
                      <a:gd name="T5" fmla="*/ 0 h 35"/>
                      <a:gd name="T6" fmla="*/ 0 w 13"/>
                      <a:gd name="T7" fmla="*/ 0 h 35"/>
                      <a:gd name="T8" fmla="*/ 0 w 13"/>
                      <a:gd name="T9" fmla="*/ 0 h 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"/>
                      <a:gd name="T16" fmla="*/ 0 h 35"/>
                      <a:gd name="T17" fmla="*/ 13 w 13"/>
                      <a:gd name="T18" fmla="*/ 35 h 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" h="35">
                        <a:moveTo>
                          <a:pt x="5" y="35"/>
                        </a:moveTo>
                        <a:lnTo>
                          <a:pt x="0" y="3"/>
                        </a:lnTo>
                        <a:lnTo>
                          <a:pt x="10" y="0"/>
                        </a:lnTo>
                        <a:lnTo>
                          <a:pt x="13" y="34"/>
                        </a:lnTo>
                        <a:lnTo>
                          <a:pt x="5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50" name="Freeform 341"/>
                  <p:cNvSpPr>
                    <a:spLocks noChangeArrowheads="1"/>
                  </p:cNvSpPr>
                  <p:nvPr/>
                </p:nvSpPr>
                <p:spPr bwMode="auto">
                  <a:xfrm>
                    <a:off x="3886" y="86"/>
                    <a:ext cx="0" cy="0"/>
                  </a:xfrm>
                  <a:custGeom>
                    <a:avLst/>
                    <a:gdLst>
                      <a:gd name="T0" fmla="*/ 0 w 11"/>
                      <a:gd name="T1" fmla="*/ 0 h 34"/>
                      <a:gd name="T2" fmla="*/ 0 w 11"/>
                      <a:gd name="T3" fmla="*/ 0 h 34"/>
                      <a:gd name="T4" fmla="*/ 0 w 11"/>
                      <a:gd name="T5" fmla="*/ 0 h 34"/>
                      <a:gd name="T6" fmla="*/ 0 w 11"/>
                      <a:gd name="T7" fmla="*/ 0 h 34"/>
                      <a:gd name="T8" fmla="*/ 0 w 11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34"/>
                      <a:gd name="T17" fmla="*/ 11 w 11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34">
                        <a:moveTo>
                          <a:pt x="3" y="34"/>
                        </a:moveTo>
                        <a:lnTo>
                          <a:pt x="0" y="0"/>
                        </a:lnTo>
                        <a:lnTo>
                          <a:pt x="11" y="0"/>
                        </a:lnTo>
                        <a:lnTo>
                          <a:pt x="11" y="32"/>
                        </a:lnTo>
                        <a:lnTo>
                          <a:pt x="3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51" name="Freeform 342"/>
                  <p:cNvSpPr>
                    <a:spLocks noChangeArrowheads="1"/>
                  </p:cNvSpPr>
                  <p:nvPr/>
                </p:nvSpPr>
                <p:spPr bwMode="auto">
                  <a:xfrm>
                    <a:off x="3887" y="86"/>
                    <a:ext cx="0" cy="0"/>
                  </a:xfrm>
                  <a:custGeom>
                    <a:avLst/>
                    <a:gdLst>
                      <a:gd name="T0" fmla="*/ 0 w 11"/>
                      <a:gd name="T1" fmla="*/ 0 h 34"/>
                      <a:gd name="T2" fmla="*/ 0 w 11"/>
                      <a:gd name="T3" fmla="*/ 0 h 34"/>
                      <a:gd name="T4" fmla="*/ 0 w 11"/>
                      <a:gd name="T5" fmla="*/ 0 h 34"/>
                      <a:gd name="T6" fmla="*/ 0 w 11"/>
                      <a:gd name="T7" fmla="*/ 0 h 34"/>
                      <a:gd name="T8" fmla="*/ 0 w 11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34"/>
                      <a:gd name="T17" fmla="*/ 11 w 11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34">
                        <a:moveTo>
                          <a:pt x="0" y="32"/>
                        </a:moveTo>
                        <a:lnTo>
                          <a:pt x="0" y="0"/>
                        </a:lnTo>
                        <a:lnTo>
                          <a:pt x="11" y="0"/>
                        </a:lnTo>
                        <a:lnTo>
                          <a:pt x="9" y="34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52" name="Freeform 343"/>
                  <p:cNvSpPr>
                    <a:spLocks noChangeArrowheads="1"/>
                  </p:cNvSpPr>
                  <p:nvPr/>
                </p:nvSpPr>
                <p:spPr bwMode="auto">
                  <a:xfrm>
                    <a:off x="3909" y="94"/>
                    <a:ext cx="1" cy="0"/>
                  </a:xfrm>
                  <a:custGeom>
                    <a:avLst/>
                    <a:gdLst>
                      <a:gd name="T0" fmla="*/ 0 w 78"/>
                      <a:gd name="T1" fmla="*/ 0 h 86"/>
                      <a:gd name="T2" fmla="*/ 0 w 78"/>
                      <a:gd name="T3" fmla="*/ 0 h 86"/>
                      <a:gd name="T4" fmla="*/ 0 w 78"/>
                      <a:gd name="T5" fmla="*/ 0 h 86"/>
                      <a:gd name="T6" fmla="*/ 0 w 78"/>
                      <a:gd name="T7" fmla="*/ 0 h 86"/>
                      <a:gd name="T8" fmla="*/ 0 w 78"/>
                      <a:gd name="T9" fmla="*/ 0 h 86"/>
                      <a:gd name="T10" fmla="*/ 0 w 78"/>
                      <a:gd name="T11" fmla="*/ 0 h 86"/>
                      <a:gd name="T12" fmla="*/ 0 w 78"/>
                      <a:gd name="T13" fmla="*/ 0 h 86"/>
                      <a:gd name="T14" fmla="*/ 0 w 78"/>
                      <a:gd name="T15" fmla="*/ 0 h 86"/>
                      <a:gd name="T16" fmla="*/ 0 w 78"/>
                      <a:gd name="T17" fmla="*/ 0 h 86"/>
                      <a:gd name="T18" fmla="*/ 0 w 78"/>
                      <a:gd name="T19" fmla="*/ 0 h 86"/>
                      <a:gd name="T20" fmla="*/ 0 w 78"/>
                      <a:gd name="T21" fmla="*/ 0 h 86"/>
                      <a:gd name="T22" fmla="*/ 0 w 78"/>
                      <a:gd name="T23" fmla="*/ 0 h 86"/>
                      <a:gd name="T24" fmla="*/ 0 w 78"/>
                      <a:gd name="T25" fmla="*/ 0 h 86"/>
                      <a:gd name="T26" fmla="*/ 0 w 78"/>
                      <a:gd name="T27" fmla="*/ 0 h 86"/>
                      <a:gd name="T28" fmla="*/ 0 w 78"/>
                      <a:gd name="T29" fmla="*/ 0 h 86"/>
                      <a:gd name="T30" fmla="*/ 0 w 78"/>
                      <a:gd name="T31" fmla="*/ 0 h 86"/>
                      <a:gd name="T32" fmla="*/ 0 w 78"/>
                      <a:gd name="T33" fmla="*/ 0 h 86"/>
                      <a:gd name="T34" fmla="*/ 0 w 78"/>
                      <a:gd name="T35" fmla="*/ 0 h 86"/>
                      <a:gd name="T36" fmla="*/ 0 w 78"/>
                      <a:gd name="T37" fmla="*/ 0 h 86"/>
                      <a:gd name="T38" fmla="*/ 0 w 78"/>
                      <a:gd name="T39" fmla="*/ 0 h 86"/>
                      <a:gd name="T40" fmla="*/ 0 w 78"/>
                      <a:gd name="T41" fmla="*/ 0 h 86"/>
                      <a:gd name="T42" fmla="*/ 0 w 78"/>
                      <a:gd name="T43" fmla="*/ 0 h 86"/>
                      <a:gd name="T44" fmla="*/ 0 w 78"/>
                      <a:gd name="T45" fmla="*/ 0 h 86"/>
                      <a:gd name="T46" fmla="*/ 0 w 78"/>
                      <a:gd name="T47" fmla="*/ 0 h 86"/>
                      <a:gd name="T48" fmla="*/ 0 w 78"/>
                      <a:gd name="T49" fmla="*/ 0 h 86"/>
                      <a:gd name="T50" fmla="*/ 0 w 78"/>
                      <a:gd name="T51" fmla="*/ 0 h 86"/>
                      <a:gd name="T52" fmla="*/ 0 w 78"/>
                      <a:gd name="T53" fmla="*/ 0 h 86"/>
                      <a:gd name="T54" fmla="*/ 0 w 78"/>
                      <a:gd name="T55" fmla="*/ 0 h 86"/>
                      <a:gd name="T56" fmla="*/ 0 w 78"/>
                      <a:gd name="T57" fmla="*/ 0 h 86"/>
                      <a:gd name="T58" fmla="*/ 0 w 78"/>
                      <a:gd name="T59" fmla="*/ 0 h 86"/>
                      <a:gd name="T60" fmla="*/ 0 w 78"/>
                      <a:gd name="T61" fmla="*/ 0 h 86"/>
                      <a:gd name="T62" fmla="*/ 0 w 78"/>
                      <a:gd name="T63" fmla="*/ 0 h 86"/>
                      <a:gd name="T64" fmla="*/ 0 w 78"/>
                      <a:gd name="T65" fmla="*/ 0 h 8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8"/>
                      <a:gd name="T100" fmla="*/ 0 h 86"/>
                      <a:gd name="T101" fmla="*/ 78 w 78"/>
                      <a:gd name="T102" fmla="*/ 0 h 8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8" h="86">
                        <a:moveTo>
                          <a:pt x="39" y="0"/>
                        </a:moveTo>
                        <a:lnTo>
                          <a:pt x="47" y="2"/>
                        </a:lnTo>
                        <a:lnTo>
                          <a:pt x="54" y="4"/>
                        </a:lnTo>
                        <a:lnTo>
                          <a:pt x="61" y="8"/>
                        </a:lnTo>
                        <a:lnTo>
                          <a:pt x="66" y="13"/>
                        </a:lnTo>
                        <a:lnTo>
                          <a:pt x="71" y="19"/>
                        </a:lnTo>
                        <a:lnTo>
                          <a:pt x="75" y="26"/>
                        </a:lnTo>
                        <a:lnTo>
                          <a:pt x="77" y="34"/>
                        </a:lnTo>
                        <a:lnTo>
                          <a:pt x="78" y="42"/>
                        </a:lnTo>
                        <a:lnTo>
                          <a:pt x="77" y="51"/>
                        </a:lnTo>
                        <a:lnTo>
                          <a:pt x="75" y="60"/>
                        </a:lnTo>
                        <a:lnTo>
                          <a:pt x="71" y="67"/>
                        </a:lnTo>
                        <a:lnTo>
                          <a:pt x="66" y="73"/>
                        </a:lnTo>
                        <a:lnTo>
                          <a:pt x="61" y="78"/>
                        </a:lnTo>
                        <a:lnTo>
                          <a:pt x="54" y="82"/>
                        </a:lnTo>
                        <a:lnTo>
                          <a:pt x="47" y="85"/>
                        </a:lnTo>
                        <a:lnTo>
                          <a:pt x="39" y="86"/>
                        </a:lnTo>
                        <a:lnTo>
                          <a:pt x="31" y="85"/>
                        </a:lnTo>
                        <a:lnTo>
                          <a:pt x="24" y="82"/>
                        </a:lnTo>
                        <a:lnTo>
                          <a:pt x="17" y="78"/>
                        </a:lnTo>
                        <a:lnTo>
                          <a:pt x="12" y="73"/>
                        </a:lnTo>
                        <a:lnTo>
                          <a:pt x="7" y="67"/>
                        </a:lnTo>
                        <a:lnTo>
                          <a:pt x="3" y="60"/>
                        </a:lnTo>
                        <a:lnTo>
                          <a:pt x="1" y="51"/>
                        </a:lnTo>
                        <a:lnTo>
                          <a:pt x="0" y="42"/>
                        </a:lnTo>
                        <a:lnTo>
                          <a:pt x="1" y="34"/>
                        </a:lnTo>
                        <a:lnTo>
                          <a:pt x="3" y="26"/>
                        </a:lnTo>
                        <a:lnTo>
                          <a:pt x="7" y="19"/>
                        </a:lnTo>
                        <a:lnTo>
                          <a:pt x="12" y="13"/>
                        </a:lnTo>
                        <a:lnTo>
                          <a:pt x="17" y="8"/>
                        </a:lnTo>
                        <a:lnTo>
                          <a:pt x="24" y="4"/>
                        </a:lnTo>
                        <a:lnTo>
                          <a:pt x="31" y="2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53" name="Freeform 344"/>
                  <p:cNvSpPr>
                    <a:spLocks noChangeArrowheads="1"/>
                  </p:cNvSpPr>
                  <p:nvPr/>
                </p:nvSpPr>
                <p:spPr bwMode="auto">
                  <a:xfrm>
                    <a:off x="3911" y="94"/>
                    <a:ext cx="0" cy="0"/>
                  </a:xfrm>
                  <a:custGeom>
                    <a:avLst/>
                    <a:gdLst>
                      <a:gd name="T0" fmla="*/ 0 w 15"/>
                      <a:gd name="T1" fmla="*/ 0 h 34"/>
                      <a:gd name="T2" fmla="*/ 0 w 15"/>
                      <a:gd name="T3" fmla="*/ 0 h 34"/>
                      <a:gd name="T4" fmla="*/ 0 w 15"/>
                      <a:gd name="T5" fmla="*/ 0 h 34"/>
                      <a:gd name="T6" fmla="*/ 0 w 15"/>
                      <a:gd name="T7" fmla="*/ 0 h 34"/>
                      <a:gd name="T8" fmla="*/ 0 w 15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"/>
                      <a:gd name="T16" fmla="*/ 0 h 34"/>
                      <a:gd name="T17" fmla="*/ 15 w 15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" h="34">
                        <a:moveTo>
                          <a:pt x="0" y="33"/>
                        </a:moveTo>
                        <a:lnTo>
                          <a:pt x="5" y="0"/>
                        </a:lnTo>
                        <a:lnTo>
                          <a:pt x="15" y="3"/>
                        </a:lnTo>
                        <a:lnTo>
                          <a:pt x="5" y="34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54" name="Freeform 345"/>
                  <p:cNvSpPr>
                    <a:spLocks noChangeArrowheads="1"/>
                  </p:cNvSpPr>
                  <p:nvPr/>
                </p:nvSpPr>
                <p:spPr bwMode="auto">
                  <a:xfrm>
                    <a:off x="3912" y="94"/>
                    <a:ext cx="0" cy="0"/>
                  </a:xfrm>
                  <a:custGeom>
                    <a:avLst/>
                    <a:gdLst>
                      <a:gd name="T0" fmla="*/ 0 w 18"/>
                      <a:gd name="T1" fmla="*/ 0 h 33"/>
                      <a:gd name="T2" fmla="*/ 0 w 18"/>
                      <a:gd name="T3" fmla="*/ 0 h 33"/>
                      <a:gd name="T4" fmla="*/ 0 w 18"/>
                      <a:gd name="T5" fmla="*/ 0 h 33"/>
                      <a:gd name="T6" fmla="*/ 0 w 18"/>
                      <a:gd name="T7" fmla="*/ 0 h 33"/>
                      <a:gd name="T8" fmla="*/ 0 w 18"/>
                      <a:gd name="T9" fmla="*/ 0 h 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33"/>
                      <a:gd name="T17" fmla="*/ 18 w 18"/>
                      <a:gd name="T18" fmla="*/ 33 h 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33">
                        <a:moveTo>
                          <a:pt x="0" y="31"/>
                        </a:moveTo>
                        <a:lnTo>
                          <a:pt x="10" y="0"/>
                        </a:lnTo>
                        <a:lnTo>
                          <a:pt x="18" y="6"/>
                        </a:lnTo>
                        <a:lnTo>
                          <a:pt x="5" y="33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55" name="Freeform 346"/>
                  <p:cNvSpPr>
                    <a:spLocks noChangeArrowheads="1"/>
                  </p:cNvSpPr>
                  <p:nvPr/>
                </p:nvSpPr>
                <p:spPr bwMode="auto">
                  <a:xfrm>
                    <a:off x="3912" y="94"/>
                    <a:ext cx="0" cy="0"/>
                  </a:xfrm>
                  <a:custGeom>
                    <a:avLst/>
                    <a:gdLst>
                      <a:gd name="T0" fmla="*/ 0 w 21"/>
                      <a:gd name="T1" fmla="*/ 0 h 31"/>
                      <a:gd name="T2" fmla="*/ 0 w 21"/>
                      <a:gd name="T3" fmla="*/ 0 h 31"/>
                      <a:gd name="T4" fmla="*/ 0 w 21"/>
                      <a:gd name="T5" fmla="*/ 0 h 31"/>
                      <a:gd name="T6" fmla="*/ 0 w 21"/>
                      <a:gd name="T7" fmla="*/ 0 h 31"/>
                      <a:gd name="T8" fmla="*/ 0 w 21"/>
                      <a:gd name="T9" fmla="*/ 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"/>
                      <a:gd name="T16" fmla="*/ 0 h 31"/>
                      <a:gd name="T17" fmla="*/ 21 w 21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" h="31">
                        <a:moveTo>
                          <a:pt x="0" y="27"/>
                        </a:moveTo>
                        <a:lnTo>
                          <a:pt x="13" y="0"/>
                        </a:lnTo>
                        <a:lnTo>
                          <a:pt x="21" y="6"/>
                        </a:lnTo>
                        <a:lnTo>
                          <a:pt x="3" y="31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56" name="Freeform 347"/>
                  <p:cNvSpPr>
                    <a:spLocks noChangeArrowheads="1"/>
                  </p:cNvSpPr>
                  <p:nvPr/>
                </p:nvSpPr>
                <p:spPr bwMode="auto">
                  <a:xfrm>
                    <a:off x="3912" y="94"/>
                    <a:ext cx="0" cy="0"/>
                  </a:xfrm>
                  <a:custGeom>
                    <a:avLst/>
                    <a:gdLst>
                      <a:gd name="T0" fmla="*/ 0 w 25"/>
                      <a:gd name="T1" fmla="*/ 0 h 29"/>
                      <a:gd name="T2" fmla="*/ 0 w 25"/>
                      <a:gd name="T3" fmla="*/ 0 h 29"/>
                      <a:gd name="T4" fmla="*/ 0 w 25"/>
                      <a:gd name="T5" fmla="*/ 0 h 29"/>
                      <a:gd name="T6" fmla="*/ 0 w 25"/>
                      <a:gd name="T7" fmla="*/ 0 h 29"/>
                      <a:gd name="T8" fmla="*/ 0 w 25"/>
                      <a:gd name="T9" fmla="*/ 0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29"/>
                      <a:gd name="T17" fmla="*/ 25 w 25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29">
                        <a:moveTo>
                          <a:pt x="0" y="25"/>
                        </a:moveTo>
                        <a:lnTo>
                          <a:pt x="18" y="0"/>
                        </a:lnTo>
                        <a:lnTo>
                          <a:pt x="25" y="9"/>
                        </a:lnTo>
                        <a:lnTo>
                          <a:pt x="3" y="29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57" name="Freeform 348"/>
                  <p:cNvSpPr>
                    <a:spLocks noChangeArrowheads="1"/>
                  </p:cNvSpPr>
                  <p:nvPr/>
                </p:nvSpPr>
                <p:spPr bwMode="auto">
                  <a:xfrm>
                    <a:off x="3912" y="94"/>
                    <a:ext cx="0" cy="0"/>
                  </a:xfrm>
                  <a:custGeom>
                    <a:avLst/>
                    <a:gdLst>
                      <a:gd name="T0" fmla="*/ 0 w 27"/>
                      <a:gd name="T1" fmla="*/ 0 h 25"/>
                      <a:gd name="T2" fmla="*/ 0 w 27"/>
                      <a:gd name="T3" fmla="*/ 0 h 25"/>
                      <a:gd name="T4" fmla="*/ 0 w 27"/>
                      <a:gd name="T5" fmla="*/ 0 h 25"/>
                      <a:gd name="T6" fmla="*/ 0 w 27"/>
                      <a:gd name="T7" fmla="*/ 0 h 25"/>
                      <a:gd name="T8" fmla="*/ 0 w 27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25"/>
                      <a:gd name="T17" fmla="*/ 27 w 2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25">
                        <a:moveTo>
                          <a:pt x="0" y="20"/>
                        </a:moveTo>
                        <a:lnTo>
                          <a:pt x="22" y="0"/>
                        </a:lnTo>
                        <a:lnTo>
                          <a:pt x="27" y="10"/>
                        </a:lnTo>
                        <a:lnTo>
                          <a:pt x="3" y="2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58" name="Freeform 349"/>
                  <p:cNvSpPr>
                    <a:spLocks noChangeArrowheads="1"/>
                  </p:cNvSpPr>
                  <p:nvPr/>
                </p:nvSpPr>
                <p:spPr bwMode="auto">
                  <a:xfrm>
                    <a:off x="3912" y="95"/>
                    <a:ext cx="0" cy="0"/>
                  </a:xfrm>
                  <a:custGeom>
                    <a:avLst/>
                    <a:gdLst>
                      <a:gd name="T0" fmla="*/ 0 w 27"/>
                      <a:gd name="T1" fmla="*/ 0 h 18"/>
                      <a:gd name="T2" fmla="*/ 0 w 27"/>
                      <a:gd name="T3" fmla="*/ 0 h 18"/>
                      <a:gd name="T4" fmla="*/ 0 w 27"/>
                      <a:gd name="T5" fmla="*/ 0 h 18"/>
                      <a:gd name="T6" fmla="*/ 0 w 27"/>
                      <a:gd name="T7" fmla="*/ 0 h 18"/>
                      <a:gd name="T8" fmla="*/ 0 w 27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18"/>
                      <a:gd name="T17" fmla="*/ 27 w 27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18">
                        <a:moveTo>
                          <a:pt x="0" y="15"/>
                        </a:moveTo>
                        <a:lnTo>
                          <a:pt x="24" y="0"/>
                        </a:lnTo>
                        <a:lnTo>
                          <a:pt x="27" y="12"/>
                        </a:lnTo>
                        <a:lnTo>
                          <a:pt x="1" y="18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59" name="Freeform 350"/>
                  <p:cNvSpPr>
                    <a:spLocks noChangeArrowheads="1"/>
                  </p:cNvSpPr>
                  <p:nvPr/>
                </p:nvSpPr>
                <p:spPr bwMode="auto">
                  <a:xfrm>
                    <a:off x="3912" y="95"/>
                    <a:ext cx="0" cy="0"/>
                  </a:xfrm>
                  <a:custGeom>
                    <a:avLst/>
                    <a:gdLst>
                      <a:gd name="T0" fmla="*/ 0 w 27"/>
                      <a:gd name="T1" fmla="*/ 0 h 11"/>
                      <a:gd name="T2" fmla="*/ 0 w 27"/>
                      <a:gd name="T3" fmla="*/ 0 h 11"/>
                      <a:gd name="T4" fmla="*/ 0 w 27"/>
                      <a:gd name="T5" fmla="*/ 0 h 11"/>
                      <a:gd name="T6" fmla="*/ 0 w 27"/>
                      <a:gd name="T7" fmla="*/ 0 h 11"/>
                      <a:gd name="T8" fmla="*/ 0 w 27"/>
                      <a:gd name="T9" fmla="*/ 0 h 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11"/>
                      <a:gd name="T17" fmla="*/ 27 w 27"/>
                      <a:gd name="T18" fmla="*/ 11 h 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11">
                        <a:moveTo>
                          <a:pt x="0" y="6"/>
                        </a:moveTo>
                        <a:lnTo>
                          <a:pt x="26" y="0"/>
                        </a:lnTo>
                        <a:lnTo>
                          <a:pt x="27" y="11"/>
                        </a:lnTo>
                        <a:lnTo>
                          <a:pt x="0" y="11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60" name="Freeform 351"/>
                  <p:cNvSpPr>
                    <a:spLocks noChangeArrowheads="1"/>
                  </p:cNvSpPr>
                  <p:nvPr/>
                </p:nvSpPr>
                <p:spPr bwMode="auto">
                  <a:xfrm>
                    <a:off x="3912" y="95"/>
                    <a:ext cx="0" cy="0"/>
                  </a:xfrm>
                  <a:custGeom>
                    <a:avLst/>
                    <a:gdLst>
                      <a:gd name="T0" fmla="*/ 0 w 27"/>
                      <a:gd name="T1" fmla="*/ 0 h 13"/>
                      <a:gd name="T2" fmla="*/ 0 w 27"/>
                      <a:gd name="T3" fmla="*/ 0 h 13"/>
                      <a:gd name="T4" fmla="*/ 0 w 27"/>
                      <a:gd name="T5" fmla="*/ 0 h 13"/>
                      <a:gd name="T6" fmla="*/ 0 w 27"/>
                      <a:gd name="T7" fmla="*/ 0 h 13"/>
                      <a:gd name="T8" fmla="*/ 0 w 27"/>
                      <a:gd name="T9" fmla="*/ 0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13"/>
                      <a:gd name="T17" fmla="*/ 27 w 27"/>
                      <a:gd name="T18" fmla="*/ 13 h 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13">
                        <a:moveTo>
                          <a:pt x="0" y="0"/>
                        </a:moveTo>
                        <a:lnTo>
                          <a:pt x="27" y="0"/>
                        </a:lnTo>
                        <a:lnTo>
                          <a:pt x="26" y="13"/>
                        </a:lnTo>
                        <a:lnTo>
                          <a:pt x="0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61" name="Freeform 352"/>
                  <p:cNvSpPr>
                    <a:spLocks noChangeArrowheads="1"/>
                  </p:cNvSpPr>
                  <p:nvPr/>
                </p:nvSpPr>
                <p:spPr bwMode="auto">
                  <a:xfrm>
                    <a:off x="3912" y="95"/>
                    <a:ext cx="0" cy="0"/>
                  </a:xfrm>
                  <a:custGeom>
                    <a:avLst/>
                    <a:gdLst>
                      <a:gd name="T0" fmla="*/ 0 w 27"/>
                      <a:gd name="T1" fmla="*/ 0 h 19"/>
                      <a:gd name="T2" fmla="*/ 0 w 27"/>
                      <a:gd name="T3" fmla="*/ 0 h 19"/>
                      <a:gd name="T4" fmla="*/ 0 w 27"/>
                      <a:gd name="T5" fmla="*/ 0 h 19"/>
                      <a:gd name="T6" fmla="*/ 0 w 27"/>
                      <a:gd name="T7" fmla="*/ 0 h 19"/>
                      <a:gd name="T8" fmla="*/ 0 w 27"/>
                      <a:gd name="T9" fmla="*/ 0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19"/>
                      <a:gd name="T17" fmla="*/ 27 w 27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19">
                        <a:moveTo>
                          <a:pt x="1" y="0"/>
                        </a:moveTo>
                        <a:lnTo>
                          <a:pt x="27" y="8"/>
                        </a:lnTo>
                        <a:lnTo>
                          <a:pt x="24" y="19"/>
                        </a:lnTo>
                        <a:lnTo>
                          <a:pt x="0" y="5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62" name="Freeform 353"/>
                  <p:cNvSpPr>
                    <a:spLocks noChangeArrowheads="1"/>
                  </p:cNvSpPr>
                  <p:nvPr/>
                </p:nvSpPr>
                <p:spPr bwMode="auto">
                  <a:xfrm>
                    <a:off x="3912" y="95"/>
                    <a:ext cx="0" cy="0"/>
                  </a:xfrm>
                  <a:custGeom>
                    <a:avLst/>
                    <a:gdLst>
                      <a:gd name="T0" fmla="*/ 0 w 27"/>
                      <a:gd name="T1" fmla="*/ 0 h 25"/>
                      <a:gd name="T2" fmla="*/ 0 w 27"/>
                      <a:gd name="T3" fmla="*/ 0 h 25"/>
                      <a:gd name="T4" fmla="*/ 0 w 27"/>
                      <a:gd name="T5" fmla="*/ 0 h 25"/>
                      <a:gd name="T6" fmla="*/ 0 w 27"/>
                      <a:gd name="T7" fmla="*/ 0 h 25"/>
                      <a:gd name="T8" fmla="*/ 0 w 27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25"/>
                      <a:gd name="T17" fmla="*/ 27 w 27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25">
                        <a:moveTo>
                          <a:pt x="3" y="0"/>
                        </a:moveTo>
                        <a:lnTo>
                          <a:pt x="27" y="14"/>
                        </a:lnTo>
                        <a:lnTo>
                          <a:pt x="22" y="25"/>
                        </a:lnTo>
                        <a:lnTo>
                          <a:pt x="0" y="5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63" name="Freeform 354"/>
                  <p:cNvSpPr>
                    <a:spLocks noChangeArrowheads="1"/>
                  </p:cNvSpPr>
                  <p:nvPr/>
                </p:nvSpPr>
                <p:spPr bwMode="auto">
                  <a:xfrm>
                    <a:off x="3912" y="96"/>
                    <a:ext cx="0" cy="0"/>
                  </a:xfrm>
                  <a:custGeom>
                    <a:avLst/>
                    <a:gdLst>
                      <a:gd name="T0" fmla="*/ 0 w 25"/>
                      <a:gd name="T1" fmla="*/ 0 h 29"/>
                      <a:gd name="T2" fmla="*/ 0 w 25"/>
                      <a:gd name="T3" fmla="*/ 0 h 29"/>
                      <a:gd name="T4" fmla="*/ 0 w 25"/>
                      <a:gd name="T5" fmla="*/ 0 h 29"/>
                      <a:gd name="T6" fmla="*/ 0 w 25"/>
                      <a:gd name="T7" fmla="*/ 0 h 29"/>
                      <a:gd name="T8" fmla="*/ 0 w 25"/>
                      <a:gd name="T9" fmla="*/ 0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29"/>
                      <a:gd name="T17" fmla="*/ 25 w 25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29">
                        <a:moveTo>
                          <a:pt x="3" y="0"/>
                        </a:moveTo>
                        <a:lnTo>
                          <a:pt x="25" y="20"/>
                        </a:lnTo>
                        <a:lnTo>
                          <a:pt x="18" y="29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64" name="Freeform 355"/>
                  <p:cNvSpPr>
                    <a:spLocks noChangeArrowheads="1"/>
                  </p:cNvSpPr>
                  <p:nvPr/>
                </p:nvSpPr>
                <p:spPr bwMode="auto">
                  <a:xfrm>
                    <a:off x="3912" y="96"/>
                    <a:ext cx="0" cy="0"/>
                  </a:xfrm>
                  <a:custGeom>
                    <a:avLst/>
                    <a:gdLst>
                      <a:gd name="T0" fmla="*/ 0 w 21"/>
                      <a:gd name="T1" fmla="*/ 0 h 31"/>
                      <a:gd name="T2" fmla="*/ 0 w 21"/>
                      <a:gd name="T3" fmla="*/ 0 h 31"/>
                      <a:gd name="T4" fmla="*/ 0 w 21"/>
                      <a:gd name="T5" fmla="*/ 0 h 31"/>
                      <a:gd name="T6" fmla="*/ 0 w 21"/>
                      <a:gd name="T7" fmla="*/ 0 h 31"/>
                      <a:gd name="T8" fmla="*/ 0 w 21"/>
                      <a:gd name="T9" fmla="*/ 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"/>
                      <a:gd name="T16" fmla="*/ 0 h 31"/>
                      <a:gd name="T17" fmla="*/ 21 w 21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" h="31">
                        <a:moveTo>
                          <a:pt x="3" y="0"/>
                        </a:moveTo>
                        <a:lnTo>
                          <a:pt x="21" y="25"/>
                        </a:lnTo>
                        <a:lnTo>
                          <a:pt x="13" y="31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65" name="Freeform 356"/>
                  <p:cNvSpPr>
                    <a:spLocks noChangeArrowheads="1"/>
                  </p:cNvSpPr>
                  <p:nvPr/>
                </p:nvSpPr>
                <p:spPr bwMode="auto">
                  <a:xfrm>
                    <a:off x="3912" y="96"/>
                    <a:ext cx="0" cy="0"/>
                  </a:xfrm>
                  <a:custGeom>
                    <a:avLst/>
                    <a:gdLst>
                      <a:gd name="T0" fmla="*/ 0 w 18"/>
                      <a:gd name="T1" fmla="*/ 0 h 32"/>
                      <a:gd name="T2" fmla="*/ 0 w 18"/>
                      <a:gd name="T3" fmla="*/ 0 h 32"/>
                      <a:gd name="T4" fmla="*/ 0 w 18"/>
                      <a:gd name="T5" fmla="*/ 0 h 32"/>
                      <a:gd name="T6" fmla="*/ 0 w 18"/>
                      <a:gd name="T7" fmla="*/ 0 h 32"/>
                      <a:gd name="T8" fmla="*/ 0 w 18"/>
                      <a:gd name="T9" fmla="*/ 0 h 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32"/>
                      <a:gd name="T17" fmla="*/ 18 w 18"/>
                      <a:gd name="T18" fmla="*/ 32 h 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32">
                        <a:moveTo>
                          <a:pt x="5" y="0"/>
                        </a:moveTo>
                        <a:lnTo>
                          <a:pt x="18" y="27"/>
                        </a:lnTo>
                        <a:lnTo>
                          <a:pt x="10" y="32"/>
                        </a:lnTo>
                        <a:lnTo>
                          <a:pt x="0" y="2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66" name="Freeform 357"/>
                  <p:cNvSpPr>
                    <a:spLocks noChangeArrowheads="1"/>
                  </p:cNvSpPr>
                  <p:nvPr/>
                </p:nvSpPr>
                <p:spPr bwMode="auto">
                  <a:xfrm>
                    <a:off x="3911" y="96"/>
                    <a:ext cx="0" cy="0"/>
                  </a:xfrm>
                  <a:custGeom>
                    <a:avLst/>
                    <a:gdLst>
                      <a:gd name="T0" fmla="*/ 0 w 15"/>
                      <a:gd name="T1" fmla="*/ 0 h 34"/>
                      <a:gd name="T2" fmla="*/ 0 w 15"/>
                      <a:gd name="T3" fmla="*/ 0 h 34"/>
                      <a:gd name="T4" fmla="*/ 0 w 15"/>
                      <a:gd name="T5" fmla="*/ 0 h 34"/>
                      <a:gd name="T6" fmla="*/ 0 w 15"/>
                      <a:gd name="T7" fmla="*/ 0 h 34"/>
                      <a:gd name="T8" fmla="*/ 0 w 15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"/>
                      <a:gd name="T16" fmla="*/ 0 h 34"/>
                      <a:gd name="T17" fmla="*/ 15 w 15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" h="34">
                        <a:moveTo>
                          <a:pt x="5" y="0"/>
                        </a:moveTo>
                        <a:lnTo>
                          <a:pt x="15" y="30"/>
                        </a:lnTo>
                        <a:lnTo>
                          <a:pt x="5" y="34"/>
                        </a:lnTo>
                        <a:lnTo>
                          <a:pt x="0" y="1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67" name="Freeform 358"/>
                  <p:cNvSpPr>
                    <a:spLocks noChangeArrowheads="1"/>
                  </p:cNvSpPr>
                  <p:nvPr/>
                </p:nvSpPr>
                <p:spPr bwMode="auto">
                  <a:xfrm>
                    <a:off x="3911" y="96"/>
                    <a:ext cx="0" cy="0"/>
                  </a:xfrm>
                  <a:custGeom>
                    <a:avLst/>
                    <a:gdLst>
                      <a:gd name="T0" fmla="*/ 0 w 10"/>
                      <a:gd name="T1" fmla="*/ 0 h 34"/>
                      <a:gd name="T2" fmla="*/ 0 w 10"/>
                      <a:gd name="T3" fmla="*/ 0 h 34"/>
                      <a:gd name="T4" fmla="*/ 0 w 10"/>
                      <a:gd name="T5" fmla="*/ 0 h 34"/>
                      <a:gd name="T6" fmla="*/ 0 w 10"/>
                      <a:gd name="T7" fmla="*/ 0 h 34"/>
                      <a:gd name="T8" fmla="*/ 0 w 10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"/>
                      <a:gd name="T16" fmla="*/ 0 h 34"/>
                      <a:gd name="T17" fmla="*/ 10 w 10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" h="34">
                        <a:moveTo>
                          <a:pt x="5" y="0"/>
                        </a:moveTo>
                        <a:lnTo>
                          <a:pt x="10" y="33"/>
                        </a:lnTo>
                        <a:lnTo>
                          <a:pt x="0" y="34"/>
                        </a:lnTo>
                        <a:lnTo>
                          <a:pt x="0" y="2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68" name="Freeform 359"/>
                  <p:cNvSpPr>
                    <a:spLocks noChangeArrowheads="1"/>
                  </p:cNvSpPr>
                  <p:nvPr/>
                </p:nvSpPr>
                <p:spPr bwMode="auto">
                  <a:xfrm>
                    <a:off x="3911" y="96"/>
                    <a:ext cx="0" cy="0"/>
                  </a:xfrm>
                  <a:custGeom>
                    <a:avLst/>
                    <a:gdLst>
                      <a:gd name="T0" fmla="*/ 0 w 10"/>
                      <a:gd name="T1" fmla="*/ 0 h 34"/>
                      <a:gd name="T2" fmla="*/ 0 w 10"/>
                      <a:gd name="T3" fmla="*/ 0 h 34"/>
                      <a:gd name="T4" fmla="*/ 0 w 10"/>
                      <a:gd name="T5" fmla="*/ 0 h 34"/>
                      <a:gd name="T6" fmla="*/ 0 w 10"/>
                      <a:gd name="T7" fmla="*/ 0 h 34"/>
                      <a:gd name="T8" fmla="*/ 0 w 10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"/>
                      <a:gd name="T16" fmla="*/ 0 h 34"/>
                      <a:gd name="T17" fmla="*/ 10 w 10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" h="34">
                        <a:moveTo>
                          <a:pt x="10" y="2"/>
                        </a:moveTo>
                        <a:lnTo>
                          <a:pt x="10" y="34"/>
                        </a:lnTo>
                        <a:lnTo>
                          <a:pt x="0" y="33"/>
                        </a:lnTo>
                        <a:lnTo>
                          <a:pt x="4" y="0"/>
                        </a:lnTo>
                        <a:lnTo>
                          <a:pt x="10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69" name="Freeform 360"/>
                  <p:cNvSpPr>
                    <a:spLocks noChangeArrowheads="1"/>
                  </p:cNvSpPr>
                  <p:nvPr/>
                </p:nvSpPr>
                <p:spPr bwMode="auto">
                  <a:xfrm>
                    <a:off x="3910" y="96"/>
                    <a:ext cx="0" cy="0"/>
                  </a:xfrm>
                  <a:custGeom>
                    <a:avLst/>
                    <a:gdLst>
                      <a:gd name="T0" fmla="*/ 0 w 14"/>
                      <a:gd name="T1" fmla="*/ 0 h 34"/>
                      <a:gd name="T2" fmla="*/ 0 w 14"/>
                      <a:gd name="T3" fmla="*/ 0 h 34"/>
                      <a:gd name="T4" fmla="*/ 0 w 14"/>
                      <a:gd name="T5" fmla="*/ 0 h 34"/>
                      <a:gd name="T6" fmla="*/ 0 w 14"/>
                      <a:gd name="T7" fmla="*/ 0 h 34"/>
                      <a:gd name="T8" fmla="*/ 0 w 14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34"/>
                      <a:gd name="T17" fmla="*/ 14 w 14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34">
                        <a:moveTo>
                          <a:pt x="14" y="1"/>
                        </a:moveTo>
                        <a:lnTo>
                          <a:pt x="10" y="34"/>
                        </a:lnTo>
                        <a:lnTo>
                          <a:pt x="0" y="30"/>
                        </a:lnTo>
                        <a:lnTo>
                          <a:pt x="10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70" name="Freeform 361"/>
                  <p:cNvSpPr>
                    <a:spLocks noChangeArrowheads="1"/>
                  </p:cNvSpPr>
                  <p:nvPr/>
                </p:nvSpPr>
                <p:spPr bwMode="auto">
                  <a:xfrm>
                    <a:off x="3910" y="96"/>
                    <a:ext cx="0" cy="0"/>
                  </a:xfrm>
                  <a:custGeom>
                    <a:avLst/>
                    <a:gdLst>
                      <a:gd name="T0" fmla="*/ 0 w 19"/>
                      <a:gd name="T1" fmla="*/ 0 h 32"/>
                      <a:gd name="T2" fmla="*/ 0 w 19"/>
                      <a:gd name="T3" fmla="*/ 0 h 32"/>
                      <a:gd name="T4" fmla="*/ 0 w 19"/>
                      <a:gd name="T5" fmla="*/ 0 h 32"/>
                      <a:gd name="T6" fmla="*/ 0 w 19"/>
                      <a:gd name="T7" fmla="*/ 0 h 32"/>
                      <a:gd name="T8" fmla="*/ 0 w 19"/>
                      <a:gd name="T9" fmla="*/ 0 h 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32"/>
                      <a:gd name="T17" fmla="*/ 19 w 19"/>
                      <a:gd name="T18" fmla="*/ 32 h 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32">
                        <a:moveTo>
                          <a:pt x="19" y="2"/>
                        </a:moveTo>
                        <a:lnTo>
                          <a:pt x="9" y="32"/>
                        </a:lnTo>
                        <a:lnTo>
                          <a:pt x="0" y="27"/>
                        </a:lnTo>
                        <a:lnTo>
                          <a:pt x="14" y="0"/>
                        </a:lnTo>
                        <a:lnTo>
                          <a:pt x="19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71" name="Freeform 362"/>
                  <p:cNvSpPr>
                    <a:spLocks noChangeArrowheads="1"/>
                  </p:cNvSpPr>
                  <p:nvPr/>
                </p:nvSpPr>
                <p:spPr bwMode="auto">
                  <a:xfrm>
                    <a:off x="3909" y="96"/>
                    <a:ext cx="0" cy="0"/>
                  </a:xfrm>
                  <a:custGeom>
                    <a:avLst/>
                    <a:gdLst>
                      <a:gd name="T0" fmla="*/ 0 w 21"/>
                      <a:gd name="T1" fmla="*/ 0 h 31"/>
                      <a:gd name="T2" fmla="*/ 0 w 21"/>
                      <a:gd name="T3" fmla="*/ 0 h 31"/>
                      <a:gd name="T4" fmla="*/ 0 w 21"/>
                      <a:gd name="T5" fmla="*/ 0 h 31"/>
                      <a:gd name="T6" fmla="*/ 0 w 21"/>
                      <a:gd name="T7" fmla="*/ 0 h 31"/>
                      <a:gd name="T8" fmla="*/ 0 w 21"/>
                      <a:gd name="T9" fmla="*/ 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"/>
                      <a:gd name="T16" fmla="*/ 0 h 31"/>
                      <a:gd name="T17" fmla="*/ 21 w 21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" h="31">
                        <a:moveTo>
                          <a:pt x="21" y="4"/>
                        </a:moveTo>
                        <a:lnTo>
                          <a:pt x="7" y="31"/>
                        </a:lnTo>
                        <a:lnTo>
                          <a:pt x="0" y="25"/>
                        </a:lnTo>
                        <a:lnTo>
                          <a:pt x="17" y="0"/>
                        </a:lnTo>
                        <a:lnTo>
                          <a:pt x="21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72" name="Freeform 363"/>
                  <p:cNvSpPr>
                    <a:spLocks noChangeArrowheads="1"/>
                  </p:cNvSpPr>
                  <p:nvPr/>
                </p:nvSpPr>
                <p:spPr bwMode="auto">
                  <a:xfrm>
                    <a:off x="3909" y="96"/>
                    <a:ext cx="0" cy="0"/>
                  </a:xfrm>
                  <a:custGeom>
                    <a:avLst/>
                    <a:gdLst>
                      <a:gd name="T0" fmla="*/ 0 w 24"/>
                      <a:gd name="T1" fmla="*/ 0 h 29"/>
                      <a:gd name="T2" fmla="*/ 0 w 24"/>
                      <a:gd name="T3" fmla="*/ 0 h 29"/>
                      <a:gd name="T4" fmla="*/ 0 w 24"/>
                      <a:gd name="T5" fmla="*/ 0 h 29"/>
                      <a:gd name="T6" fmla="*/ 0 w 24"/>
                      <a:gd name="T7" fmla="*/ 0 h 29"/>
                      <a:gd name="T8" fmla="*/ 0 w 24"/>
                      <a:gd name="T9" fmla="*/ 0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"/>
                      <a:gd name="T16" fmla="*/ 0 h 29"/>
                      <a:gd name="T17" fmla="*/ 24 w 24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" h="29">
                        <a:moveTo>
                          <a:pt x="24" y="4"/>
                        </a:moveTo>
                        <a:lnTo>
                          <a:pt x="7" y="29"/>
                        </a:lnTo>
                        <a:lnTo>
                          <a:pt x="0" y="20"/>
                        </a:lnTo>
                        <a:lnTo>
                          <a:pt x="21" y="0"/>
                        </a:lnTo>
                        <a:lnTo>
                          <a:pt x="24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73" name="Freeform 364"/>
                  <p:cNvSpPr>
                    <a:spLocks noChangeArrowheads="1"/>
                  </p:cNvSpPr>
                  <p:nvPr/>
                </p:nvSpPr>
                <p:spPr bwMode="auto">
                  <a:xfrm>
                    <a:off x="3909" y="95"/>
                    <a:ext cx="0" cy="0"/>
                  </a:xfrm>
                  <a:custGeom>
                    <a:avLst/>
                    <a:gdLst>
                      <a:gd name="T0" fmla="*/ 0 w 26"/>
                      <a:gd name="T1" fmla="*/ 0 h 25"/>
                      <a:gd name="T2" fmla="*/ 0 w 26"/>
                      <a:gd name="T3" fmla="*/ 0 h 25"/>
                      <a:gd name="T4" fmla="*/ 0 w 26"/>
                      <a:gd name="T5" fmla="*/ 0 h 25"/>
                      <a:gd name="T6" fmla="*/ 0 w 26"/>
                      <a:gd name="T7" fmla="*/ 0 h 25"/>
                      <a:gd name="T8" fmla="*/ 0 w 26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25"/>
                      <a:gd name="T17" fmla="*/ 26 w 26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25">
                        <a:moveTo>
                          <a:pt x="26" y="5"/>
                        </a:moveTo>
                        <a:lnTo>
                          <a:pt x="5" y="25"/>
                        </a:lnTo>
                        <a:lnTo>
                          <a:pt x="0" y="14"/>
                        </a:lnTo>
                        <a:lnTo>
                          <a:pt x="24" y="0"/>
                        </a:lnTo>
                        <a:lnTo>
                          <a:pt x="26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74" name="Freeform 365"/>
                  <p:cNvSpPr>
                    <a:spLocks noChangeArrowheads="1"/>
                  </p:cNvSpPr>
                  <p:nvPr/>
                </p:nvSpPr>
                <p:spPr bwMode="auto">
                  <a:xfrm>
                    <a:off x="3909" y="95"/>
                    <a:ext cx="0" cy="0"/>
                  </a:xfrm>
                  <a:custGeom>
                    <a:avLst/>
                    <a:gdLst>
                      <a:gd name="T0" fmla="*/ 0 w 27"/>
                      <a:gd name="T1" fmla="*/ 0 h 19"/>
                      <a:gd name="T2" fmla="*/ 0 w 27"/>
                      <a:gd name="T3" fmla="*/ 0 h 19"/>
                      <a:gd name="T4" fmla="*/ 0 w 27"/>
                      <a:gd name="T5" fmla="*/ 0 h 19"/>
                      <a:gd name="T6" fmla="*/ 0 w 27"/>
                      <a:gd name="T7" fmla="*/ 0 h 19"/>
                      <a:gd name="T8" fmla="*/ 0 w 27"/>
                      <a:gd name="T9" fmla="*/ 0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19"/>
                      <a:gd name="T17" fmla="*/ 27 w 27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19">
                        <a:moveTo>
                          <a:pt x="27" y="5"/>
                        </a:moveTo>
                        <a:lnTo>
                          <a:pt x="3" y="19"/>
                        </a:lnTo>
                        <a:lnTo>
                          <a:pt x="0" y="8"/>
                        </a:lnTo>
                        <a:lnTo>
                          <a:pt x="26" y="0"/>
                        </a:lnTo>
                        <a:lnTo>
                          <a:pt x="27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75" name="Freeform 366"/>
                  <p:cNvSpPr>
                    <a:spLocks noChangeArrowheads="1"/>
                  </p:cNvSpPr>
                  <p:nvPr/>
                </p:nvSpPr>
                <p:spPr bwMode="auto">
                  <a:xfrm>
                    <a:off x="3909" y="95"/>
                    <a:ext cx="0" cy="0"/>
                  </a:xfrm>
                  <a:custGeom>
                    <a:avLst/>
                    <a:gdLst>
                      <a:gd name="T0" fmla="*/ 0 w 27"/>
                      <a:gd name="T1" fmla="*/ 0 h 13"/>
                      <a:gd name="T2" fmla="*/ 0 w 27"/>
                      <a:gd name="T3" fmla="*/ 0 h 13"/>
                      <a:gd name="T4" fmla="*/ 0 w 27"/>
                      <a:gd name="T5" fmla="*/ 0 h 13"/>
                      <a:gd name="T6" fmla="*/ 0 w 27"/>
                      <a:gd name="T7" fmla="*/ 0 h 13"/>
                      <a:gd name="T8" fmla="*/ 0 w 27"/>
                      <a:gd name="T9" fmla="*/ 0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13"/>
                      <a:gd name="T17" fmla="*/ 27 w 27"/>
                      <a:gd name="T18" fmla="*/ 13 h 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13">
                        <a:moveTo>
                          <a:pt x="27" y="5"/>
                        </a:moveTo>
                        <a:lnTo>
                          <a:pt x="1" y="13"/>
                        </a:lnTo>
                        <a:lnTo>
                          <a:pt x="0" y="0"/>
                        </a:lnTo>
                        <a:lnTo>
                          <a:pt x="26" y="0"/>
                        </a:lnTo>
                        <a:lnTo>
                          <a:pt x="27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76" name="Freeform 367"/>
                  <p:cNvSpPr>
                    <a:spLocks noChangeArrowheads="1"/>
                  </p:cNvSpPr>
                  <p:nvPr/>
                </p:nvSpPr>
                <p:spPr bwMode="auto">
                  <a:xfrm>
                    <a:off x="3909" y="95"/>
                    <a:ext cx="0" cy="0"/>
                  </a:xfrm>
                  <a:custGeom>
                    <a:avLst/>
                    <a:gdLst>
                      <a:gd name="T0" fmla="*/ 0 w 27"/>
                      <a:gd name="T1" fmla="*/ 0 h 11"/>
                      <a:gd name="T2" fmla="*/ 0 w 27"/>
                      <a:gd name="T3" fmla="*/ 0 h 11"/>
                      <a:gd name="T4" fmla="*/ 0 w 27"/>
                      <a:gd name="T5" fmla="*/ 0 h 11"/>
                      <a:gd name="T6" fmla="*/ 0 w 27"/>
                      <a:gd name="T7" fmla="*/ 0 h 11"/>
                      <a:gd name="T8" fmla="*/ 0 w 27"/>
                      <a:gd name="T9" fmla="*/ 0 h 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11"/>
                      <a:gd name="T17" fmla="*/ 27 w 27"/>
                      <a:gd name="T18" fmla="*/ 11 h 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11">
                        <a:moveTo>
                          <a:pt x="26" y="11"/>
                        </a:moveTo>
                        <a:lnTo>
                          <a:pt x="0" y="11"/>
                        </a:lnTo>
                        <a:lnTo>
                          <a:pt x="1" y="0"/>
                        </a:lnTo>
                        <a:lnTo>
                          <a:pt x="27" y="6"/>
                        </a:lnTo>
                        <a:lnTo>
                          <a:pt x="26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77" name="Freeform 368"/>
                  <p:cNvSpPr>
                    <a:spLocks noChangeArrowheads="1"/>
                  </p:cNvSpPr>
                  <p:nvPr/>
                </p:nvSpPr>
                <p:spPr bwMode="auto">
                  <a:xfrm>
                    <a:off x="3909" y="95"/>
                    <a:ext cx="0" cy="0"/>
                  </a:xfrm>
                  <a:custGeom>
                    <a:avLst/>
                    <a:gdLst>
                      <a:gd name="T0" fmla="*/ 0 w 27"/>
                      <a:gd name="T1" fmla="*/ 0 h 18"/>
                      <a:gd name="T2" fmla="*/ 0 w 27"/>
                      <a:gd name="T3" fmla="*/ 0 h 18"/>
                      <a:gd name="T4" fmla="*/ 0 w 27"/>
                      <a:gd name="T5" fmla="*/ 0 h 18"/>
                      <a:gd name="T6" fmla="*/ 0 w 27"/>
                      <a:gd name="T7" fmla="*/ 0 h 18"/>
                      <a:gd name="T8" fmla="*/ 0 w 27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"/>
                      <a:gd name="T16" fmla="*/ 0 h 18"/>
                      <a:gd name="T17" fmla="*/ 27 w 27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" h="18">
                        <a:moveTo>
                          <a:pt x="26" y="18"/>
                        </a:moveTo>
                        <a:lnTo>
                          <a:pt x="0" y="12"/>
                        </a:lnTo>
                        <a:lnTo>
                          <a:pt x="3" y="0"/>
                        </a:lnTo>
                        <a:lnTo>
                          <a:pt x="27" y="15"/>
                        </a:lnTo>
                        <a:lnTo>
                          <a:pt x="26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78" name="Freeform 369"/>
                  <p:cNvSpPr>
                    <a:spLocks noChangeArrowheads="1"/>
                  </p:cNvSpPr>
                  <p:nvPr/>
                </p:nvSpPr>
                <p:spPr bwMode="auto">
                  <a:xfrm>
                    <a:off x="3909" y="94"/>
                    <a:ext cx="0" cy="0"/>
                  </a:xfrm>
                  <a:custGeom>
                    <a:avLst/>
                    <a:gdLst>
                      <a:gd name="T0" fmla="*/ 0 w 26"/>
                      <a:gd name="T1" fmla="*/ 0 h 25"/>
                      <a:gd name="T2" fmla="*/ 0 w 26"/>
                      <a:gd name="T3" fmla="*/ 0 h 25"/>
                      <a:gd name="T4" fmla="*/ 0 w 26"/>
                      <a:gd name="T5" fmla="*/ 0 h 25"/>
                      <a:gd name="T6" fmla="*/ 0 w 26"/>
                      <a:gd name="T7" fmla="*/ 0 h 25"/>
                      <a:gd name="T8" fmla="*/ 0 w 26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25"/>
                      <a:gd name="T17" fmla="*/ 26 w 26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25">
                        <a:moveTo>
                          <a:pt x="24" y="25"/>
                        </a:moveTo>
                        <a:lnTo>
                          <a:pt x="0" y="10"/>
                        </a:lnTo>
                        <a:lnTo>
                          <a:pt x="5" y="0"/>
                        </a:lnTo>
                        <a:lnTo>
                          <a:pt x="26" y="20"/>
                        </a:lnTo>
                        <a:lnTo>
                          <a:pt x="24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79" name="Freeform 370"/>
                  <p:cNvSpPr>
                    <a:spLocks noChangeArrowheads="1"/>
                  </p:cNvSpPr>
                  <p:nvPr/>
                </p:nvSpPr>
                <p:spPr bwMode="auto">
                  <a:xfrm>
                    <a:off x="3909" y="94"/>
                    <a:ext cx="0" cy="0"/>
                  </a:xfrm>
                  <a:custGeom>
                    <a:avLst/>
                    <a:gdLst>
                      <a:gd name="T0" fmla="*/ 0 w 24"/>
                      <a:gd name="T1" fmla="*/ 0 h 29"/>
                      <a:gd name="T2" fmla="*/ 0 w 24"/>
                      <a:gd name="T3" fmla="*/ 0 h 29"/>
                      <a:gd name="T4" fmla="*/ 0 w 24"/>
                      <a:gd name="T5" fmla="*/ 0 h 29"/>
                      <a:gd name="T6" fmla="*/ 0 w 24"/>
                      <a:gd name="T7" fmla="*/ 0 h 29"/>
                      <a:gd name="T8" fmla="*/ 0 w 24"/>
                      <a:gd name="T9" fmla="*/ 0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"/>
                      <a:gd name="T16" fmla="*/ 0 h 29"/>
                      <a:gd name="T17" fmla="*/ 24 w 24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" h="29">
                        <a:moveTo>
                          <a:pt x="21" y="29"/>
                        </a:moveTo>
                        <a:lnTo>
                          <a:pt x="0" y="9"/>
                        </a:lnTo>
                        <a:lnTo>
                          <a:pt x="7" y="0"/>
                        </a:lnTo>
                        <a:lnTo>
                          <a:pt x="24" y="25"/>
                        </a:lnTo>
                        <a:lnTo>
                          <a:pt x="21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80" name="Freeform 371"/>
                  <p:cNvSpPr>
                    <a:spLocks noChangeArrowheads="1"/>
                  </p:cNvSpPr>
                  <p:nvPr/>
                </p:nvSpPr>
                <p:spPr bwMode="auto">
                  <a:xfrm>
                    <a:off x="3909" y="94"/>
                    <a:ext cx="0" cy="0"/>
                  </a:xfrm>
                  <a:custGeom>
                    <a:avLst/>
                    <a:gdLst>
                      <a:gd name="T0" fmla="*/ 0 w 21"/>
                      <a:gd name="T1" fmla="*/ 0 h 31"/>
                      <a:gd name="T2" fmla="*/ 0 w 21"/>
                      <a:gd name="T3" fmla="*/ 0 h 31"/>
                      <a:gd name="T4" fmla="*/ 0 w 21"/>
                      <a:gd name="T5" fmla="*/ 0 h 31"/>
                      <a:gd name="T6" fmla="*/ 0 w 21"/>
                      <a:gd name="T7" fmla="*/ 0 h 31"/>
                      <a:gd name="T8" fmla="*/ 0 w 21"/>
                      <a:gd name="T9" fmla="*/ 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"/>
                      <a:gd name="T16" fmla="*/ 0 h 31"/>
                      <a:gd name="T17" fmla="*/ 21 w 21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" h="31">
                        <a:moveTo>
                          <a:pt x="17" y="31"/>
                        </a:moveTo>
                        <a:lnTo>
                          <a:pt x="0" y="6"/>
                        </a:lnTo>
                        <a:lnTo>
                          <a:pt x="7" y="0"/>
                        </a:lnTo>
                        <a:lnTo>
                          <a:pt x="21" y="27"/>
                        </a:lnTo>
                        <a:lnTo>
                          <a:pt x="17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81" name="Freeform 372"/>
                  <p:cNvSpPr>
                    <a:spLocks noChangeArrowheads="1"/>
                  </p:cNvSpPr>
                  <p:nvPr/>
                </p:nvSpPr>
                <p:spPr bwMode="auto">
                  <a:xfrm>
                    <a:off x="3910" y="94"/>
                    <a:ext cx="0" cy="0"/>
                  </a:xfrm>
                  <a:custGeom>
                    <a:avLst/>
                    <a:gdLst>
                      <a:gd name="T0" fmla="*/ 0 w 19"/>
                      <a:gd name="T1" fmla="*/ 0 h 33"/>
                      <a:gd name="T2" fmla="*/ 0 w 19"/>
                      <a:gd name="T3" fmla="*/ 0 h 33"/>
                      <a:gd name="T4" fmla="*/ 0 w 19"/>
                      <a:gd name="T5" fmla="*/ 0 h 33"/>
                      <a:gd name="T6" fmla="*/ 0 w 19"/>
                      <a:gd name="T7" fmla="*/ 0 h 33"/>
                      <a:gd name="T8" fmla="*/ 0 w 19"/>
                      <a:gd name="T9" fmla="*/ 0 h 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33"/>
                      <a:gd name="T17" fmla="*/ 19 w 19"/>
                      <a:gd name="T18" fmla="*/ 33 h 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33">
                        <a:moveTo>
                          <a:pt x="14" y="33"/>
                        </a:moveTo>
                        <a:lnTo>
                          <a:pt x="0" y="6"/>
                        </a:lnTo>
                        <a:lnTo>
                          <a:pt x="9" y="0"/>
                        </a:lnTo>
                        <a:lnTo>
                          <a:pt x="19" y="31"/>
                        </a:lnTo>
                        <a:lnTo>
                          <a:pt x="14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82" name="Freeform 373"/>
                  <p:cNvSpPr>
                    <a:spLocks noChangeArrowheads="1"/>
                  </p:cNvSpPr>
                  <p:nvPr/>
                </p:nvSpPr>
                <p:spPr bwMode="auto">
                  <a:xfrm>
                    <a:off x="3910" y="94"/>
                    <a:ext cx="0" cy="0"/>
                  </a:xfrm>
                  <a:custGeom>
                    <a:avLst/>
                    <a:gdLst>
                      <a:gd name="T0" fmla="*/ 0 w 14"/>
                      <a:gd name="T1" fmla="*/ 0 h 34"/>
                      <a:gd name="T2" fmla="*/ 0 w 14"/>
                      <a:gd name="T3" fmla="*/ 0 h 34"/>
                      <a:gd name="T4" fmla="*/ 0 w 14"/>
                      <a:gd name="T5" fmla="*/ 0 h 34"/>
                      <a:gd name="T6" fmla="*/ 0 w 14"/>
                      <a:gd name="T7" fmla="*/ 0 h 34"/>
                      <a:gd name="T8" fmla="*/ 0 w 14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34"/>
                      <a:gd name="T17" fmla="*/ 14 w 14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34">
                        <a:moveTo>
                          <a:pt x="10" y="34"/>
                        </a:moveTo>
                        <a:lnTo>
                          <a:pt x="0" y="3"/>
                        </a:lnTo>
                        <a:lnTo>
                          <a:pt x="10" y="0"/>
                        </a:lnTo>
                        <a:lnTo>
                          <a:pt x="14" y="33"/>
                        </a:lnTo>
                        <a:lnTo>
                          <a:pt x="10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83" name="Freeform 374"/>
                  <p:cNvSpPr>
                    <a:spLocks noChangeArrowheads="1"/>
                  </p:cNvSpPr>
                  <p:nvPr/>
                </p:nvSpPr>
                <p:spPr bwMode="auto">
                  <a:xfrm>
                    <a:off x="3911" y="94"/>
                    <a:ext cx="0" cy="0"/>
                  </a:xfrm>
                  <a:custGeom>
                    <a:avLst/>
                    <a:gdLst>
                      <a:gd name="T0" fmla="*/ 0 w 10"/>
                      <a:gd name="T1" fmla="*/ 0 h 34"/>
                      <a:gd name="T2" fmla="*/ 0 w 10"/>
                      <a:gd name="T3" fmla="*/ 0 h 34"/>
                      <a:gd name="T4" fmla="*/ 0 w 10"/>
                      <a:gd name="T5" fmla="*/ 0 h 34"/>
                      <a:gd name="T6" fmla="*/ 0 w 10"/>
                      <a:gd name="T7" fmla="*/ 0 h 34"/>
                      <a:gd name="T8" fmla="*/ 0 w 10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"/>
                      <a:gd name="T16" fmla="*/ 0 h 34"/>
                      <a:gd name="T17" fmla="*/ 10 w 10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" h="34">
                        <a:moveTo>
                          <a:pt x="4" y="34"/>
                        </a:moveTo>
                        <a:lnTo>
                          <a:pt x="0" y="1"/>
                        </a:lnTo>
                        <a:lnTo>
                          <a:pt x="10" y="0"/>
                        </a:lnTo>
                        <a:lnTo>
                          <a:pt x="10" y="32"/>
                        </a:lnTo>
                        <a:lnTo>
                          <a:pt x="4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84" name="Freeform 375"/>
                  <p:cNvSpPr>
                    <a:spLocks noChangeArrowheads="1"/>
                  </p:cNvSpPr>
                  <p:nvPr/>
                </p:nvSpPr>
                <p:spPr bwMode="auto">
                  <a:xfrm>
                    <a:off x="3911" y="94"/>
                    <a:ext cx="0" cy="0"/>
                  </a:xfrm>
                  <a:custGeom>
                    <a:avLst/>
                    <a:gdLst>
                      <a:gd name="T0" fmla="*/ 0 w 10"/>
                      <a:gd name="T1" fmla="*/ 0 h 34"/>
                      <a:gd name="T2" fmla="*/ 0 w 10"/>
                      <a:gd name="T3" fmla="*/ 0 h 34"/>
                      <a:gd name="T4" fmla="*/ 0 w 10"/>
                      <a:gd name="T5" fmla="*/ 0 h 34"/>
                      <a:gd name="T6" fmla="*/ 0 w 10"/>
                      <a:gd name="T7" fmla="*/ 0 h 34"/>
                      <a:gd name="T8" fmla="*/ 0 w 10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"/>
                      <a:gd name="T16" fmla="*/ 0 h 34"/>
                      <a:gd name="T17" fmla="*/ 10 w 10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" h="34">
                        <a:moveTo>
                          <a:pt x="0" y="32"/>
                        </a:moveTo>
                        <a:lnTo>
                          <a:pt x="0" y="0"/>
                        </a:lnTo>
                        <a:lnTo>
                          <a:pt x="10" y="1"/>
                        </a:lnTo>
                        <a:lnTo>
                          <a:pt x="5" y="34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85" name="Freeform 376"/>
                  <p:cNvSpPr>
                    <a:spLocks noChangeArrowheads="1"/>
                  </p:cNvSpPr>
                  <p:nvPr/>
                </p:nvSpPr>
                <p:spPr bwMode="auto">
                  <a:xfrm>
                    <a:off x="3812" y="107"/>
                    <a:ext cx="66" cy="48"/>
                  </a:xfrm>
                  <a:custGeom>
                    <a:avLst/>
                    <a:gdLst>
                      <a:gd name="T0" fmla="*/ 0 w 1401"/>
                      <a:gd name="T1" fmla="*/ 0 h 1808"/>
                      <a:gd name="T2" fmla="*/ 0 w 1401"/>
                      <a:gd name="T3" fmla="*/ 0 h 1808"/>
                      <a:gd name="T4" fmla="*/ 0 w 1401"/>
                      <a:gd name="T5" fmla="*/ 0 h 1808"/>
                      <a:gd name="T6" fmla="*/ 0 w 1401"/>
                      <a:gd name="T7" fmla="*/ 0 h 1808"/>
                      <a:gd name="T8" fmla="*/ 0 w 1401"/>
                      <a:gd name="T9" fmla="*/ 0 h 1808"/>
                      <a:gd name="T10" fmla="*/ 0 w 1401"/>
                      <a:gd name="T11" fmla="*/ 0 h 1808"/>
                      <a:gd name="T12" fmla="*/ 0 w 1401"/>
                      <a:gd name="T13" fmla="*/ 0 h 18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01"/>
                      <a:gd name="T22" fmla="*/ 0 h 1808"/>
                      <a:gd name="T23" fmla="*/ 1401 w 1401"/>
                      <a:gd name="T24" fmla="*/ 1808 h 18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01" h="1808">
                        <a:moveTo>
                          <a:pt x="1400" y="1808"/>
                        </a:moveTo>
                        <a:lnTo>
                          <a:pt x="0" y="1808"/>
                        </a:lnTo>
                        <a:lnTo>
                          <a:pt x="0" y="0"/>
                        </a:lnTo>
                        <a:lnTo>
                          <a:pt x="541" y="0"/>
                        </a:lnTo>
                        <a:lnTo>
                          <a:pt x="541" y="1143"/>
                        </a:lnTo>
                        <a:lnTo>
                          <a:pt x="1401" y="1143"/>
                        </a:lnTo>
                        <a:lnTo>
                          <a:pt x="1400" y="1808"/>
                        </a:lnTo>
                        <a:close/>
                      </a:path>
                    </a:pathLst>
                  </a:custGeom>
                  <a:solidFill>
                    <a:srgbClr val="A7E3F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86" name="Freeform 377"/>
                  <p:cNvSpPr>
                    <a:spLocks noChangeArrowheads="1"/>
                  </p:cNvSpPr>
                  <p:nvPr/>
                </p:nvSpPr>
                <p:spPr bwMode="auto">
                  <a:xfrm>
                    <a:off x="3811" y="107"/>
                    <a:ext cx="0" cy="48"/>
                  </a:xfrm>
                  <a:custGeom>
                    <a:avLst/>
                    <a:gdLst>
                      <a:gd name="T0" fmla="*/ 0 w 23"/>
                      <a:gd name="T1" fmla="*/ 0 h 1822"/>
                      <a:gd name="T2" fmla="*/ 0 w 23"/>
                      <a:gd name="T3" fmla="*/ 0 h 1822"/>
                      <a:gd name="T4" fmla="*/ 0 w 23"/>
                      <a:gd name="T5" fmla="*/ 0 h 1822"/>
                      <a:gd name="T6" fmla="*/ 0 w 23"/>
                      <a:gd name="T7" fmla="*/ 0 h 1822"/>
                      <a:gd name="T8" fmla="*/ 0 w 23"/>
                      <a:gd name="T9" fmla="*/ 0 h 1822"/>
                      <a:gd name="T10" fmla="*/ 0 w 23"/>
                      <a:gd name="T11" fmla="*/ 0 h 1822"/>
                      <a:gd name="T12" fmla="*/ 0 w 23"/>
                      <a:gd name="T13" fmla="*/ 0 h 1822"/>
                      <a:gd name="T14" fmla="*/ 0 w 23"/>
                      <a:gd name="T15" fmla="*/ 0 h 1822"/>
                      <a:gd name="T16" fmla="*/ 0 w 23"/>
                      <a:gd name="T17" fmla="*/ 0 h 182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3"/>
                      <a:gd name="T28" fmla="*/ 0 h 1822"/>
                      <a:gd name="T29" fmla="*/ 0 w 23"/>
                      <a:gd name="T30" fmla="*/ 1822 h 182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3" h="1822">
                        <a:moveTo>
                          <a:pt x="23" y="1809"/>
                        </a:moveTo>
                        <a:lnTo>
                          <a:pt x="0" y="1822"/>
                        </a:lnTo>
                        <a:lnTo>
                          <a:pt x="0" y="14"/>
                        </a:lnTo>
                        <a:lnTo>
                          <a:pt x="1" y="9"/>
                        </a:lnTo>
                        <a:lnTo>
                          <a:pt x="3" y="5"/>
                        </a:lnTo>
                        <a:lnTo>
                          <a:pt x="7" y="2"/>
                        </a:lnTo>
                        <a:lnTo>
                          <a:pt x="11" y="0"/>
                        </a:lnTo>
                        <a:lnTo>
                          <a:pt x="23" y="28"/>
                        </a:lnTo>
                        <a:lnTo>
                          <a:pt x="23" y="1809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87" name="Freeform 378"/>
                  <p:cNvSpPr>
                    <a:spLocks noChangeArrowheads="1"/>
                  </p:cNvSpPr>
                  <p:nvPr/>
                </p:nvSpPr>
                <p:spPr bwMode="auto">
                  <a:xfrm>
                    <a:off x="3812" y="107"/>
                    <a:ext cx="24" cy="0"/>
                  </a:xfrm>
                  <a:custGeom>
                    <a:avLst/>
                    <a:gdLst>
                      <a:gd name="T0" fmla="*/ 0 w 552"/>
                      <a:gd name="T1" fmla="*/ 0 h 28"/>
                      <a:gd name="T2" fmla="*/ 0 w 552"/>
                      <a:gd name="T3" fmla="*/ 0 h 28"/>
                      <a:gd name="T4" fmla="*/ 0 w 552"/>
                      <a:gd name="T5" fmla="*/ 0 h 28"/>
                      <a:gd name="T6" fmla="*/ 0 w 552"/>
                      <a:gd name="T7" fmla="*/ 0 h 28"/>
                      <a:gd name="T8" fmla="*/ 0 w 552"/>
                      <a:gd name="T9" fmla="*/ 0 h 28"/>
                      <a:gd name="T10" fmla="*/ 0 w 552"/>
                      <a:gd name="T11" fmla="*/ 0 h 28"/>
                      <a:gd name="T12" fmla="*/ 0 w 552"/>
                      <a:gd name="T13" fmla="*/ 0 h 28"/>
                      <a:gd name="T14" fmla="*/ 0 w 552"/>
                      <a:gd name="T15" fmla="*/ 0 h 28"/>
                      <a:gd name="T16" fmla="*/ 0 w 552"/>
                      <a:gd name="T17" fmla="*/ 0 h 2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52"/>
                      <a:gd name="T28" fmla="*/ 0 h 28"/>
                      <a:gd name="T29" fmla="*/ 552 w 552"/>
                      <a:gd name="T30" fmla="*/ 0 h 2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52" h="28">
                        <a:moveTo>
                          <a:pt x="12" y="28"/>
                        </a:moveTo>
                        <a:lnTo>
                          <a:pt x="0" y="0"/>
                        </a:lnTo>
                        <a:lnTo>
                          <a:pt x="541" y="0"/>
                        </a:lnTo>
                        <a:lnTo>
                          <a:pt x="545" y="2"/>
                        </a:lnTo>
                        <a:lnTo>
                          <a:pt x="549" y="5"/>
                        </a:lnTo>
                        <a:lnTo>
                          <a:pt x="551" y="9"/>
                        </a:lnTo>
                        <a:lnTo>
                          <a:pt x="552" y="14"/>
                        </a:lnTo>
                        <a:lnTo>
                          <a:pt x="530" y="28"/>
                        </a:lnTo>
                        <a:lnTo>
                          <a:pt x="12" y="28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88" name="Freeform 379"/>
                  <p:cNvSpPr>
                    <a:spLocks noChangeArrowheads="1"/>
                  </p:cNvSpPr>
                  <p:nvPr/>
                </p:nvSpPr>
                <p:spPr bwMode="auto">
                  <a:xfrm>
                    <a:off x="3838" y="107"/>
                    <a:ext cx="0" cy="29"/>
                  </a:xfrm>
                  <a:custGeom>
                    <a:avLst/>
                    <a:gdLst>
                      <a:gd name="T0" fmla="*/ 0 w 22"/>
                      <a:gd name="T1" fmla="*/ 0 h 1157"/>
                      <a:gd name="T2" fmla="*/ 0 w 22"/>
                      <a:gd name="T3" fmla="*/ 0 h 1157"/>
                      <a:gd name="T4" fmla="*/ 0 w 22"/>
                      <a:gd name="T5" fmla="*/ 0 h 1157"/>
                      <a:gd name="T6" fmla="*/ 0 w 22"/>
                      <a:gd name="T7" fmla="*/ 0 h 1157"/>
                      <a:gd name="T8" fmla="*/ 0 w 22"/>
                      <a:gd name="T9" fmla="*/ 0 h 1157"/>
                      <a:gd name="T10" fmla="*/ 0 w 22"/>
                      <a:gd name="T11" fmla="*/ 0 h 1157"/>
                      <a:gd name="T12" fmla="*/ 0 w 22"/>
                      <a:gd name="T13" fmla="*/ 0 h 1157"/>
                      <a:gd name="T14" fmla="*/ 0 w 22"/>
                      <a:gd name="T15" fmla="*/ 0 h 1157"/>
                      <a:gd name="T16" fmla="*/ 0 w 22"/>
                      <a:gd name="T17" fmla="*/ 0 h 115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2"/>
                      <a:gd name="T28" fmla="*/ 0 h 1157"/>
                      <a:gd name="T29" fmla="*/ 0 w 22"/>
                      <a:gd name="T30" fmla="*/ 1157 h 115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2" h="1157">
                        <a:moveTo>
                          <a:pt x="0" y="14"/>
                        </a:moveTo>
                        <a:lnTo>
                          <a:pt x="22" y="0"/>
                        </a:lnTo>
                        <a:lnTo>
                          <a:pt x="22" y="1129"/>
                        </a:lnTo>
                        <a:lnTo>
                          <a:pt x="11" y="1157"/>
                        </a:lnTo>
                        <a:lnTo>
                          <a:pt x="7" y="1155"/>
                        </a:lnTo>
                        <a:lnTo>
                          <a:pt x="4" y="1153"/>
                        </a:lnTo>
                        <a:lnTo>
                          <a:pt x="1" y="1148"/>
                        </a:lnTo>
                        <a:lnTo>
                          <a:pt x="0" y="1143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89" name="Freeform 380"/>
                  <p:cNvSpPr>
                    <a:spLocks noChangeArrowheads="1"/>
                  </p:cNvSpPr>
                  <p:nvPr/>
                </p:nvSpPr>
                <p:spPr bwMode="auto">
                  <a:xfrm>
                    <a:off x="3838" y="139"/>
                    <a:ext cx="40" cy="0"/>
                  </a:xfrm>
                  <a:custGeom>
                    <a:avLst/>
                    <a:gdLst>
                      <a:gd name="T0" fmla="*/ 0 w 871"/>
                      <a:gd name="T1" fmla="*/ 0 h 28"/>
                      <a:gd name="T2" fmla="*/ 0 w 871"/>
                      <a:gd name="T3" fmla="*/ 0 h 28"/>
                      <a:gd name="T4" fmla="*/ 0 w 871"/>
                      <a:gd name="T5" fmla="*/ 0 h 28"/>
                      <a:gd name="T6" fmla="*/ 0 w 871"/>
                      <a:gd name="T7" fmla="*/ 0 h 28"/>
                      <a:gd name="T8" fmla="*/ 0 w 871"/>
                      <a:gd name="T9" fmla="*/ 0 h 28"/>
                      <a:gd name="T10" fmla="*/ 0 w 871"/>
                      <a:gd name="T11" fmla="*/ 0 h 28"/>
                      <a:gd name="T12" fmla="*/ 0 w 871"/>
                      <a:gd name="T13" fmla="*/ 0 h 28"/>
                      <a:gd name="T14" fmla="*/ 0 w 871"/>
                      <a:gd name="T15" fmla="*/ 0 h 28"/>
                      <a:gd name="T16" fmla="*/ 0 w 871"/>
                      <a:gd name="T17" fmla="*/ 0 h 2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71"/>
                      <a:gd name="T28" fmla="*/ 0 h 28"/>
                      <a:gd name="T29" fmla="*/ 871 w 871"/>
                      <a:gd name="T30" fmla="*/ 0 h 2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71" h="28">
                        <a:moveTo>
                          <a:pt x="0" y="28"/>
                        </a:moveTo>
                        <a:lnTo>
                          <a:pt x="11" y="0"/>
                        </a:lnTo>
                        <a:lnTo>
                          <a:pt x="860" y="0"/>
                        </a:lnTo>
                        <a:lnTo>
                          <a:pt x="865" y="2"/>
                        </a:lnTo>
                        <a:lnTo>
                          <a:pt x="868" y="4"/>
                        </a:lnTo>
                        <a:lnTo>
                          <a:pt x="870" y="9"/>
                        </a:lnTo>
                        <a:lnTo>
                          <a:pt x="871" y="14"/>
                        </a:lnTo>
                        <a:lnTo>
                          <a:pt x="850" y="28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90" name="Freeform 381"/>
                  <p:cNvSpPr>
                    <a:spLocks noChangeArrowheads="1"/>
                  </p:cNvSpPr>
                  <p:nvPr/>
                </p:nvSpPr>
                <p:spPr bwMode="auto">
                  <a:xfrm>
                    <a:off x="3880" y="139"/>
                    <a:ext cx="0" cy="16"/>
                  </a:xfrm>
                  <a:custGeom>
                    <a:avLst/>
                    <a:gdLst>
                      <a:gd name="T0" fmla="*/ 0 w 23"/>
                      <a:gd name="T1" fmla="*/ 0 h 679"/>
                      <a:gd name="T2" fmla="*/ 0 w 23"/>
                      <a:gd name="T3" fmla="*/ 0 h 679"/>
                      <a:gd name="T4" fmla="*/ 0 w 23"/>
                      <a:gd name="T5" fmla="*/ 0 h 679"/>
                      <a:gd name="T6" fmla="*/ 0 w 23"/>
                      <a:gd name="T7" fmla="*/ 0 h 679"/>
                      <a:gd name="T8" fmla="*/ 0 w 23"/>
                      <a:gd name="T9" fmla="*/ 0 h 679"/>
                      <a:gd name="T10" fmla="*/ 0 w 23"/>
                      <a:gd name="T11" fmla="*/ 0 h 679"/>
                      <a:gd name="T12" fmla="*/ 0 w 23"/>
                      <a:gd name="T13" fmla="*/ 0 h 679"/>
                      <a:gd name="T14" fmla="*/ 0 w 23"/>
                      <a:gd name="T15" fmla="*/ 0 h 679"/>
                      <a:gd name="T16" fmla="*/ 0 w 23"/>
                      <a:gd name="T17" fmla="*/ 0 h 67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3"/>
                      <a:gd name="T28" fmla="*/ 0 h 679"/>
                      <a:gd name="T29" fmla="*/ 0 w 23"/>
                      <a:gd name="T30" fmla="*/ 679 h 67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3" h="679">
                        <a:moveTo>
                          <a:pt x="2" y="14"/>
                        </a:moveTo>
                        <a:lnTo>
                          <a:pt x="23" y="0"/>
                        </a:lnTo>
                        <a:lnTo>
                          <a:pt x="21" y="665"/>
                        </a:lnTo>
                        <a:lnTo>
                          <a:pt x="20" y="671"/>
                        </a:lnTo>
                        <a:lnTo>
                          <a:pt x="18" y="675"/>
                        </a:lnTo>
                        <a:lnTo>
                          <a:pt x="15" y="677"/>
                        </a:lnTo>
                        <a:lnTo>
                          <a:pt x="11" y="679"/>
                        </a:lnTo>
                        <a:lnTo>
                          <a:pt x="0" y="652"/>
                        </a:lnTo>
                        <a:lnTo>
                          <a:pt x="2" y="14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91" name="Freeform 382"/>
                  <p:cNvSpPr>
                    <a:spLocks noChangeArrowheads="1"/>
                  </p:cNvSpPr>
                  <p:nvPr/>
                </p:nvSpPr>
                <p:spPr bwMode="auto">
                  <a:xfrm>
                    <a:off x="3811" y="158"/>
                    <a:ext cx="67" cy="0"/>
                  </a:xfrm>
                  <a:custGeom>
                    <a:avLst/>
                    <a:gdLst>
                      <a:gd name="T0" fmla="*/ 0 w 1411"/>
                      <a:gd name="T1" fmla="*/ 0 h 27"/>
                      <a:gd name="T2" fmla="*/ 0 w 1411"/>
                      <a:gd name="T3" fmla="*/ 0 h 27"/>
                      <a:gd name="T4" fmla="*/ 0 w 1411"/>
                      <a:gd name="T5" fmla="*/ 0 h 27"/>
                      <a:gd name="T6" fmla="*/ 0 w 1411"/>
                      <a:gd name="T7" fmla="*/ 0 h 27"/>
                      <a:gd name="T8" fmla="*/ 0 w 1411"/>
                      <a:gd name="T9" fmla="*/ 0 h 27"/>
                      <a:gd name="T10" fmla="*/ 0 w 1411"/>
                      <a:gd name="T11" fmla="*/ 0 h 27"/>
                      <a:gd name="T12" fmla="*/ 0 w 1411"/>
                      <a:gd name="T13" fmla="*/ 0 h 27"/>
                      <a:gd name="T14" fmla="*/ 0 w 1411"/>
                      <a:gd name="T15" fmla="*/ 0 h 27"/>
                      <a:gd name="T16" fmla="*/ 0 w 1411"/>
                      <a:gd name="T17" fmla="*/ 0 h 2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411"/>
                      <a:gd name="T28" fmla="*/ 0 h 27"/>
                      <a:gd name="T29" fmla="*/ 1411 w 1411"/>
                      <a:gd name="T30" fmla="*/ 0 h 2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411" h="27">
                        <a:moveTo>
                          <a:pt x="1400" y="0"/>
                        </a:moveTo>
                        <a:lnTo>
                          <a:pt x="1411" y="27"/>
                        </a:lnTo>
                        <a:lnTo>
                          <a:pt x="11" y="27"/>
                        </a:lnTo>
                        <a:lnTo>
                          <a:pt x="7" y="25"/>
                        </a:lnTo>
                        <a:lnTo>
                          <a:pt x="3" y="23"/>
                        </a:lnTo>
                        <a:lnTo>
                          <a:pt x="1" y="19"/>
                        </a:lnTo>
                        <a:lnTo>
                          <a:pt x="0" y="13"/>
                        </a:lnTo>
                        <a:lnTo>
                          <a:pt x="23" y="0"/>
                        </a:lnTo>
                        <a:lnTo>
                          <a:pt x="1400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92" name="Freeform 383"/>
                  <p:cNvSpPr>
                    <a:spLocks noChangeArrowheads="1"/>
                  </p:cNvSpPr>
                  <p:nvPr/>
                </p:nvSpPr>
                <p:spPr bwMode="auto">
                  <a:xfrm>
                    <a:off x="3812" y="166"/>
                    <a:ext cx="67" cy="48"/>
                  </a:xfrm>
                  <a:custGeom>
                    <a:avLst/>
                    <a:gdLst>
                      <a:gd name="T0" fmla="*/ 0 w 1417"/>
                      <a:gd name="T1" fmla="*/ 0 h 1800"/>
                      <a:gd name="T2" fmla="*/ 0 w 1417"/>
                      <a:gd name="T3" fmla="*/ 0 h 1800"/>
                      <a:gd name="T4" fmla="*/ 0 w 1417"/>
                      <a:gd name="T5" fmla="*/ 0 h 1800"/>
                      <a:gd name="T6" fmla="*/ 0 w 1417"/>
                      <a:gd name="T7" fmla="*/ 0 h 1800"/>
                      <a:gd name="T8" fmla="*/ 0 w 1417"/>
                      <a:gd name="T9" fmla="*/ 0 h 1800"/>
                      <a:gd name="T10" fmla="*/ 0 w 1417"/>
                      <a:gd name="T11" fmla="*/ 0 h 1800"/>
                      <a:gd name="T12" fmla="*/ 0 w 1417"/>
                      <a:gd name="T13" fmla="*/ 0 h 18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17"/>
                      <a:gd name="T22" fmla="*/ 0 h 1800"/>
                      <a:gd name="T23" fmla="*/ 1417 w 1417"/>
                      <a:gd name="T24" fmla="*/ 1800 h 18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17" h="1800">
                        <a:moveTo>
                          <a:pt x="1417" y="3"/>
                        </a:moveTo>
                        <a:lnTo>
                          <a:pt x="0" y="0"/>
                        </a:lnTo>
                        <a:lnTo>
                          <a:pt x="0" y="1800"/>
                        </a:lnTo>
                        <a:lnTo>
                          <a:pt x="545" y="1800"/>
                        </a:lnTo>
                        <a:lnTo>
                          <a:pt x="545" y="658"/>
                        </a:lnTo>
                        <a:lnTo>
                          <a:pt x="1417" y="655"/>
                        </a:lnTo>
                        <a:lnTo>
                          <a:pt x="1417" y="3"/>
                        </a:lnTo>
                        <a:close/>
                      </a:path>
                    </a:pathLst>
                  </a:custGeom>
                  <a:solidFill>
                    <a:srgbClr val="A7E3F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93" name="Freeform 384"/>
                  <p:cNvSpPr>
                    <a:spLocks noChangeArrowheads="1"/>
                  </p:cNvSpPr>
                  <p:nvPr/>
                </p:nvSpPr>
                <p:spPr bwMode="auto">
                  <a:xfrm>
                    <a:off x="3811" y="166"/>
                    <a:ext cx="0" cy="48"/>
                  </a:xfrm>
                  <a:custGeom>
                    <a:avLst/>
                    <a:gdLst>
                      <a:gd name="T0" fmla="*/ 0 w 21"/>
                      <a:gd name="T1" fmla="*/ 0 h 1814"/>
                      <a:gd name="T2" fmla="*/ 0 w 21"/>
                      <a:gd name="T3" fmla="*/ 0 h 1814"/>
                      <a:gd name="T4" fmla="*/ 0 w 21"/>
                      <a:gd name="T5" fmla="*/ 0 h 1814"/>
                      <a:gd name="T6" fmla="*/ 0 w 21"/>
                      <a:gd name="T7" fmla="*/ 0 h 1814"/>
                      <a:gd name="T8" fmla="*/ 0 w 21"/>
                      <a:gd name="T9" fmla="*/ 0 h 1814"/>
                      <a:gd name="T10" fmla="*/ 0 w 21"/>
                      <a:gd name="T11" fmla="*/ 0 h 1814"/>
                      <a:gd name="T12" fmla="*/ 0 w 21"/>
                      <a:gd name="T13" fmla="*/ 0 h 1814"/>
                      <a:gd name="T14" fmla="*/ 0 w 21"/>
                      <a:gd name="T15" fmla="*/ 0 h 1814"/>
                      <a:gd name="T16" fmla="*/ 0 w 21"/>
                      <a:gd name="T17" fmla="*/ 0 h 181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"/>
                      <a:gd name="T28" fmla="*/ 0 h 1814"/>
                      <a:gd name="T29" fmla="*/ 0 w 21"/>
                      <a:gd name="T30" fmla="*/ 1814 h 181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" h="1814">
                        <a:moveTo>
                          <a:pt x="0" y="0"/>
                        </a:moveTo>
                        <a:lnTo>
                          <a:pt x="21" y="12"/>
                        </a:lnTo>
                        <a:lnTo>
                          <a:pt x="21" y="1788"/>
                        </a:lnTo>
                        <a:lnTo>
                          <a:pt x="10" y="1814"/>
                        </a:lnTo>
                        <a:lnTo>
                          <a:pt x="6" y="1812"/>
                        </a:lnTo>
                        <a:lnTo>
                          <a:pt x="3" y="1810"/>
                        </a:lnTo>
                        <a:lnTo>
                          <a:pt x="0" y="1806"/>
                        </a:lnTo>
                        <a:lnTo>
                          <a:pt x="0" y="18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94" name="Freeform 385"/>
                  <p:cNvSpPr>
                    <a:spLocks noChangeArrowheads="1"/>
                  </p:cNvSpPr>
                  <p:nvPr/>
                </p:nvSpPr>
                <p:spPr bwMode="auto">
                  <a:xfrm>
                    <a:off x="3812" y="217"/>
                    <a:ext cx="24" cy="0"/>
                  </a:xfrm>
                  <a:custGeom>
                    <a:avLst/>
                    <a:gdLst>
                      <a:gd name="T0" fmla="*/ 0 w 556"/>
                      <a:gd name="T1" fmla="*/ 0 h 26"/>
                      <a:gd name="T2" fmla="*/ 0 w 556"/>
                      <a:gd name="T3" fmla="*/ 0 h 26"/>
                      <a:gd name="T4" fmla="*/ 0 w 556"/>
                      <a:gd name="T5" fmla="*/ 0 h 26"/>
                      <a:gd name="T6" fmla="*/ 0 w 556"/>
                      <a:gd name="T7" fmla="*/ 0 h 26"/>
                      <a:gd name="T8" fmla="*/ 0 w 556"/>
                      <a:gd name="T9" fmla="*/ 0 h 26"/>
                      <a:gd name="T10" fmla="*/ 0 w 556"/>
                      <a:gd name="T11" fmla="*/ 0 h 26"/>
                      <a:gd name="T12" fmla="*/ 0 w 556"/>
                      <a:gd name="T13" fmla="*/ 0 h 26"/>
                      <a:gd name="T14" fmla="*/ 0 w 556"/>
                      <a:gd name="T15" fmla="*/ 0 h 26"/>
                      <a:gd name="T16" fmla="*/ 0 w 556"/>
                      <a:gd name="T17" fmla="*/ 0 h 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56"/>
                      <a:gd name="T28" fmla="*/ 0 h 26"/>
                      <a:gd name="T29" fmla="*/ 556 w 556"/>
                      <a:gd name="T30" fmla="*/ 0 h 2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56" h="26">
                        <a:moveTo>
                          <a:pt x="0" y="26"/>
                        </a:moveTo>
                        <a:lnTo>
                          <a:pt x="11" y="0"/>
                        </a:lnTo>
                        <a:lnTo>
                          <a:pt x="534" y="0"/>
                        </a:lnTo>
                        <a:lnTo>
                          <a:pt x="556" y="12"/>
                        </a:lnTo>
                        <a:lnTo>
                          <a:pt x="555" y="18"/>
                        </a:lnTo>
                        <a:lnTo>
                          <a:pt x="553" y="22"/>
                        </a:lnTo>
                        <a:lnTo>
                          <a:pt x="549" y="24"/>
                        </a:lnTo>
                        <a:lnTo>
                          <a:pt x="545" y="2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95" name="Freeform 386"/>
                  <p:cNvSpPr>
                    <a:spLocks noChangeArrowheads="1"/>
                  </p:cNvSpPr>
                  <p:nvPr/>
                </p:nvSpPr>
                <p:spPr bwMode="auto">
                  <a:xfrm>
                    <a:off x="3838" y="185"/>
                    <a:ext cx="0" cy="29"/>
                  </a:xfrm>
                  <a:custGeom>
                    <a:avLst/>
                    <a:gdLst>
                      <a:gd name="T0" fmla="*/ 0 w 22"/>
                      <a:gd name="T1" fmla="*/ 0 h 1155"/>
                      <a:gd name="T2" fmla="*/ 0 w 22"/>
                      <a:gd name="T3" fmla="*/ 0 h 1155"/>
                      <a:gd name="T4" fmla="*/ 0 w 22"/>
                      <a:gd name="T5" fmla="*/ 0 h 1155"/>
                      <a:gd name="T6" fmla="*/ 0 w 22"/>
                      <a:gd name="T7" fmla="*/ 0 h 1155"/>
                      <a:gd name="T8" fmla="*/ 0 w 22"/>
                      <a:gd name="T9" fmla="*/ 0 h 1155"/>
                      <a:gd name="T10" fmla="*/ 0 w 22"/>
                      <a:gd name="T11" fmla="*/ 0 h 1155"/>
                      <a:gd name="T12" fmla="*/ 0 w 22"/>
                      <a:gd name="T13" fmla="*/ 0 h 1155"/>
                      <a:gd name="T14" fmla="*/ 0 w 22"/>
                      <a:gd name="T15" fmla="*/ 0 h 1155"/>
                      <a:gd name="T16" fmla="*/ 0 w 22"/>
                      <a:gd name="T17" fmla="*/ 0 h 115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2"/>
                      <a:gd name="T28" fmla="*/ 0 h 1155"/>
                      <a:gd name="T29" fmla="*/ 0 w 22"/>
                      <a:gd name="T30" fmla="*/ 1155 h 115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2" h="1155">
                        <a:moveTo>
                          <a:pt x="22" y="1155"/>
                        </a:moveTo>
                        <a:lnTo>
                          <a:pt x="0" y="1143"/>
                        </a:lnTo>
                        <a:lnTo>
                          <a:pt x="0" y="13"/>
                        </a:lnTo>
                        <a:lnTo>
                          <a:pt x="1" y="7"/>
                        </a:lnTo>
                        <a:lnTo>
                          <a:pt x="4" y="3"/>
                        </a:lnTo>
                        <a:lnTo>
                          <a:pt x="7" y="1"/>
                        </a:lnTo>
                        <a:lnTo>
                          <a:pt x="11" y="0"/>
                        </a:lnTo>
                        <a:lnTo>
                          <a:pt x="22" y="26"/>
                        </a:lnTo>
                        <a:lnTo>
                          <a:pt x="22" y="1155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96" name="Freeform 387"/>
                  <p:cNvSpPr>
                    <a:spLocks noChangeArrowheads="1"/>
                  </p:cNvSpPr>
                  <p:nvPr/>
                </p:nvSpPr>
                <p:spPr bwMode="auto">
                  <a:xfrm>
                    <a:off x="3838" y="184"/>
                    <a:ext cx="41" cy="0"/>
                  </a:xfrm>
                  <a:custGeom>
                    <a:avLst/>
                    <a:gdLst>
                      <a:gd name="T0" fmla="*/ 0 w 883"/>
                      <a:gd name="T1" fmla="*/ 0 h 29"/>
                      <a:gd name="T2" fmla="*/ 0 w 883"/>
                      <a:gd name="T3" fmla="*/ 0 h 29"/>
                      <a:gd name="T4" fmla="*/ 0 w 883"/>
                      <a:gd name="T5" fmla="*/ 0 h 29"/>
                      <a:gd name="T6" fmla="*/ 0 w 883"/>
                      <a:gd name="T7" fmla="*/ 0 h 29"/>
                      <a:gd name="T8" fmla="*/ 0 w 883"/>
                      <a:gd name="T9" fmla="*/ 0 h 29"/>
                      <a:gd name="T10" fmla="*/ 0 w 883"/>
                      <a:gd name="T11" fmla="*/ 0 h 29"/>
                      <a:gd name="T12" fmla="*/ 0 w 883"/>
                      <a:gd name="T13" fmla="*/ 0 h 29"/>
                      <a:gd name="T14" fmla="*/ 0 w 883"/>
                      <a:gd name="T15" fmla="*/ 0 h 29"/>
                      <a:gd name="T16" fmla="*/ 0 w 883"/>
                      <a:gd name="T17" fmla="*/ 0 h 2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83"/>
                      <a:gd name="T28" fmla="*/ 0 h 29"/>
                      <a:gd name="T29" fmla="*/ 883 w 883"/>
                      <a:gd name="T30" fmla="*/ 0 h 2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83" h="29">
                        <a:moveTo>
                          <a:pt x="11" y="29"/>
                        </a:moveTo>
                        <a:lnTo>
                          <a:pt x="0" y="3"/>
                        </a:lnTo>
                        <a:lnTo>
                          <a:pt x="861" y="0"/>
                        </a:lnTo>
                        <a:lnTo>
                          <a:pt x="883" y="13"/>
                        </a:lnTo>
                        <a:lnTo>
                          <a:pt x="882" y="18"/>
                        </a:lnTo>
                        <a:lnTo>
                          <a:pt x="880" y="23"/>
                        </a:lnTo>
                        <a:lnTo>
                          <a:pt x="876" y="25"/>
                        </a:lnTo>
                        <a:lnTo>
                          <a:pt x="872" y="26"/>
                        </a:lnTo>
                        <a:lnTo>
                          <a:pt x="11" y="29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97" name="Freeform 388"/>
                  <p:cNvSpPr>
                    <a:spLocks noChangeArrowheads="1"/>
                  </p:cNvSpPr>
                  <p:nvPr/>
                </p:nvSpPr>
                <p:spPr bwMode="auto">
                  <a:xfrm>
                    <a:off x="3881" y="166"/>
                    <a:ext cx="0" cy="16"/>
                  </a:xfrm>
                  <a:custGeom>
                    <a:avLst/>
                    <a:gdLst>
                      <a:gd name="T0" fmla="*/ 0 w 22"/>
                      <a:gd name="T1" fmla="*/ 0 h 664"/>
                      <a:gd name="T2" fmla="*/ 0 w 22"/>
                      <a:gd name="T3" fmla="*/ 0 h 664"/>
                      <a:gd name="T4" fmla="*/ 0 w 22"/>
                      <a:gd name="T5" fmla="*/ 0 h 664"/>
                      <a:gd name="T6" fmla="*/ 0 w 22"/>
                      <a:gd name="T7" fmla="*/ 0 h 664"/>
                      <a:gd name="T8" fmla="*/ 0 w 22"/>
                      <a:gd name="T9" fmla="*/ 0 h 664"/>
                      <a:gd name="T10" fmla="*/ 0 w 22"/>
                      <a:gd name="T11" fmla="*/ 0 h 664"/>
                      <a:gd name="T12" fmla="*/ 0 w 22"/>
                      <a:gd name="T13" fmla="*/ 0 h 664"/>
                      <a:gd name="T14" fmla="*/ 0 w 22"/>
                      <a:gd name="T15" fmla="*/ 0 h 664"/>
                      <a:gd name="T16" fmla="*/ 0 w 22"/>
                      <a:gd name="T17" fmla="*/ 0 h 66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2"/>
                      <a:gd name="T28" fmla="*/ 0 h 664"/>
                      <a:gd name="T29" fmla="*/ 0 w 22"/>
                      <a:gd name="T30" fmla="*/ 664 h 66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2" h="664">
                        <a:moveTo>
                          <a:pt x="22" y="664"/>
                        </a:moveTo>
                        <a:lnTo>
                          <a:pt x="0" y="651"/>
                        </a:lnTo>
                        <a:lnTo>
                          <a:pt x="0" y="26"/>
                        </a:lnTo>
                        <a:lnTo>
                          <a:pt x="11" y="0"/>
                        </a:lnTo>
                        <a:lnTo>
                          <a:pt x="15" y="1"/>
                        </a:lnTo>
                        <a:lnTo>
                          <a:pt x="19" y="4"/>
                        </a:lnTo>
                        <a:lnTo>
                          <a:pt x="21" y="7"/>
                        </a:lnTo>
                        <a:lnTo>
                          <a:pt x="22" y="12"/>
                        </a:lnTo>
                        <a:lnTo>
                          <a:pt x="22" y="664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98" name="Freeform 389"/>
                  <p:cNvSpPr>
                    <a:spLocks noChangeArrowheads="1"/>
                  </p:cNvSpPr>
                  <p:nvPr/>
                </p:nvSpPr>
                <p:spPr bwMode="auto">
                  <a:xfrm>
                    <a:off x="3811" y="166"/>
                    <a:ext cx="67" cy="0"/>
                  </a:xfrm>
                  <a:custGeom>
                    <a:avLst/>
                    <a:gdLst>
                      <a:gd name="T0" fmla="*/ 0 w 1427"/>
                      <a:gd name="T1" fmla="*/ 0 h 31"/>
                      <a:gd name="T2" fmla="*/ 0 w 1427"/>
                      <a:gd name="T3" fmla="*/ 0 h 31"/>
                      <a:gd name="T4" fmla="*/ 0 w 1427"/>
                      <a:gd name="T5" fmla="*/ 0 h 31"/>
                      <a:gd name="T6" fmla="*/ 0 w 1427"/>
                      <a:gd name="T7" fmla="*/ 0 h 31"/>
                      <a:gd name="T8" fmla="*/ 0 w 1427"/>
                      <a:gd name="T9" fmla="*/ 0 h 31"/>
                      <a:gd name="T10" fmla="*/ 0 w 1427"/>
                      <a:gd name="T11" fmla="*/ 0 h 31"/>
                      <a:gd name="T12" fmla="*/ 0 w 1427"/>
                      <a:gd name="T13" fmla="*/ 0 h 31"/>
                      <a:gd name="T14" fmla="*/ 0 w 1427"/>
                      <a:gd name="T15" fmla="*/ 0 h 31"/>
                      <a:gd name="T16" fmla="*/ 0 w 1427"/>
                      <a:gd name="T17" fmla="*/ 0 h 3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427"/>
                      <a:gd name="T28" fmla="*/ 0 h 31"/>
                      <a:gd name="T29" fmla="*/ 1427 w 1427"/>
                      <a:gd name="T30" fmla="*/ 0 h 3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427" h="31">
                        <a:moveTo>
                          <a:pt x="1427" y="5"/>
                        </a:moveTo>
                        <a:lnTo>
                          <a:pt x="1416" y="31"/>
                        </a:lnTo>
                        <a:lnTo>
                          <a:pt x="21" y="26"/>
                        </a:lnTo>
                        <a:lnTo>
                          <a:pt x="0" y="14"/>
                        </a:lnTo>
                        <a:lnTo>
                          <a:pt x="0" y="9"/>
                        </a:lnTo>
                        <a:lnTo>
                          <a:pt x="3" y="4"/>
                        </a:ln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427" y="5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299" name="Freeform 390"/>
                  <p:cNvSpPr>
                    <a:spLocks noChangeArrowheads="1"/>
                  </p:cNvSpPr>
                  <p:nvPr/>
                </p:nvSpPr>
                <p:spPr bwMode="auto">
                  <a:xfrm>
                    <a:off x="3729" y="107"/>
                    <a:ext cx="67" cy="48"/>
                  </a:xfrm>
                  <a:custGeom>
                    <a:avLst/>
                    <a:gdLst>
                      <a:gd name="T0" fmla="*/ 0 w 1419"/>
                      <a:gd name="T1" fmla="*/ 0 h 1808"/>
                      <a:gd name="T2" fmla="*/ 0 w 1419"/>
                      <a:gd name="T3" fmla="*/ 0 h 1808"/>
                      <a:gd name="T4" fmla="*/ 0 w 1419"/>
                      <a:gd name="T5" fmla="*/ 0 h 1808"/>
                      <a:gd name="T6" fmla="*/ 0 w 1419"/>
                      <a:gd name="T7" fmla="*/ 0 h 1808"/>
                      <a:gd name="T8" fmla="*/ 0 w 1419"/>
                      <a:gd name="T9" fmla="*/ 0 h 1808"/>
                      <a:gd name="T10" fmla="*/ 0 w 1419"/>
                      <a:gd name="T11" fmla="*/ 0 h 1808"/>
                      <a:gd name="T12" fmla="*/ 0 w 1419"/>
                      <a:gd name="T13" fmla="*/ 0 h 18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19"/>
                      <a:gd name="T22" fmla="*/ 0 h 1808"/>
                      <a:gd name="T23" fmla="*/ 1419 w 1419"/>
                      <a:gd name="T24" fmla="*/ 1808 h 18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19" h="1808">
                        <a:moveTo>
                          <a:pt x="2" y="1808"/>
                        </a:moveTo>
                        <a:lnTo>
                          <a:pt x="0" y="1143"/>
                        </a:lnTo>
                        <a:lnTo>
                          <a:pt x="860" y="1143"/>
                        </a:lnTo>
                        <a:lnTo>
                          <a:pt x="860" y="0"/>
                        </a:lnTo>
                        <a:lnTo>
                          <a:pt x="1419" y="2"/>
                        </a:lnTo>
                        <a:lnTo>
                          <a:pt x="1419" y="1808"/>
                        </a:lnTo>
                        <a:lnTo>
                          <a:pt x="2" y="1808"/>
                        </a:lnTo>
                        <a:close/>
                      </a:path>
                    </a:pathLst>
                  </a:custGeom>
                  <a:solidFill>
                    <a:srgbClr val="A7E3F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00" name="Freeform 391"/>
                  <p:cNvSpPr>
                    <a:spLocks noChangeArrowheads="1"/>
                  </p:cNvSpPr>
                  <p:nvPr/>
                </p:nvSpPr>
                <p:spPr bwMode="auto">
                  <a:xfrm>
                    <a:off x="3729" y="139"/>
                    <a:ext cx="40" cy="0"/>
                  </a:xfrm>
                  <a:custGeom>
                    <a:avLst/>
                    <a:gdLst>
                      <a:gd name="T0" fmla="*/ 0 w 871"/>
                      <a:gd name="T1" fmla="*/ 0 h 28"/>
                      <a:gd name="T2" fmla="*/ 0 w 871"/>
                      <a:gd name="T3" fmla="*/ 0 h 28"/>
                      <a:gd name="T4" fmla="*/ 0 w 871"/>
                      <a:gd name="T5" fmla="*/ 0 h 28"/>
                      <a:gd name="T6" fmla="*/ 0 w 871"/>
                      <a:gd name="T7" fmla="*/ 0 h 28"/>
                      <a:gd name="T8" fmla="*/ 0 w 871"/>
                      <a:gd name="T9" fmla="*/ 0 h 28"/>
                      <a:gd name="T10" fmla="*/ 0 w 871"/>
                      <a:gd name="T11" fmla="*/ 0 h 28"/>
                      <a:gd name="T12" fmla="*/ 0 w 871"/>
                      <a:gd name="T13" fmla="*/ 0 h 28"/>
                      <a:gd name="T14" fmla="*/ 0 w 871"/>
                      <a:gd name="T15" fmla="*/ 0 h 28"/>
                      <a:gd name="T16" fmla="*/ 0 w 871"/>
                      <a:gd name="T17" fmla="*/ 0 h 2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71"/>
                      <a:gd name="T28" fmla="*/ 0 h 28"/>
                      <a:gd name="T29" fmla="*/ 871 w 871"/>
                      <a:gd name="T30" fmla="*/ 0 h 2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71" h="28">
                        <a:moveTo>
                          <a:pt x="11" y="28"/>
                        </a:moveTo>
                        <a:lnTo>
                          <a:pt x="0" y="0"/>
                        </a:lnTo>
                        <a:lnTo>
                          <a:pt x="850" y="0"/>
                        </a:lnTo>
                        <a:lnTo>
                          <a:pt x="871" y="14"/>
                        </a:lnTo>
                        <a:lnTo>
                          <a:pt x="870" y="19"/>
                        </a:lnTo>
                        <a:lnTo>
                          <a:pt x="868" y="24"/>
                        </a:lnTo>
                        <a:lnTo>
                          <a:pt x="865" y="26"/>
                        </a:lnTo>
                        <a:lnTo>
                          <a:pt x="860" y="28"/>
                        </a:lnTo>
                        <a:lnTo>
                          <a:pt x="11" y="28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01" name="Freeform 392"/>
                  <p:cNvSpPr>
                    <a:spLocks noChangeArrowheads="1"/>
                  </p:cNvSpPr>
                  <p:nvPr/>
                </p:nvSpPr>
                <p:spPr bwMode="auto">
                  <a:xfrm>
                    <a:off x="3771" y="107"/>
                    <a:ext cx="0" cy="29"/>
                  </a:xfrm>
                  <a:custGeom>
                    <a:avLst/>
                    <a:gdLst>
                      <a:gd name="T0" fmla="*/ 0 w 21"/>
                      <a:gd name="T1" fmla="*/ 0 h 1157"/>
                      <a:gd name="T2" fmla="*/ 0 w 21"/>
                      <a:gd name="T3" fmla="*/ 0 h 1157"/>
                      <a:gd name="T4" fmla="*/ 0 w 21"/>
                      <a:gd name="T5" fmla="*/ 0 h 1157"/>
                      <a:gd name="T6" fmla="*/ 0 w 21"/>
                      <a:gd name="T7" fmla="*/ 0 h 1157"/>
                      <a:gd name="T8" fmla="*/ 0 w 21"/>
                      <a:gd name="T9" fmla="*/ 0 h 1157"/>
                      <a:gd name="T10" fmla="*/ 0 w 21"/>
                      <a:gd name="T11" fmla="*/ 0 h 1157"/>
                      <a:gd name="T12" fmla="*/ 0 w 21"/>
                      <a:gd name="T13" fmla="*/ 0 h 1157"/>
                      <a:gd name="T14" fmla="*/ 0 w 21"/>
                      <a:gd name="T15" fmla="*/ 0 h 1157"/>
                      <a:gd name="T16" fmla="*/ 0 w 21"/>
                      <a:gd name="T17" fmla="*/ 0 h 115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"/>
                      <a:gd name="T28" fmla="*/ 0 h 1157"/>
                      <a:gd name="T29" fmla="*/ 0 w 21"/>
                      <a:gd name="T30" fmla="*/ 1157 h 115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" h="1157">
                        <a:moveTo>
                          <a:pt x="21" y="1157"/>
                        </a:moveTo>
                        <a:lnTo>
                          <a:pt x="0" y="1143"/>
                        </a:lnTo>
                        <a:lnTo>
                          <a:pt x="0" y="14"/>
                        </a:lnTo>
                        <a:lnTo>
                          <a:pt x="1" y="9"/>
                        </a:lnTo>
                        <a:lnTo>
                          <a:pt x="3" y="5"/>
                        </a:lnTo>
                        <a:lnTo>
                          <a:pt x="6" y="2"/>
                        </a:lnTo>
                        <a:lnTo>
                          <a:pt x="10" y="0"/>
                        </a:lnTo>
                        <a:lnTo>
                          <a:pt x="21" y="28"/>
                        </a:lnTo>
                        <a:lnTo>
                          <a:pt x="21" y="1157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02" name="Freeform 393"/>
                  <p:cNvSpPr>
                    <a:spLocks noChangeArrowheads="1"/>
                  </p:cNvSpPr>
                  <p:nvPr/>
                </p:nvSpPr>
                <p:spPr bwMode="auto">
                  <a:xfrm>
                    <a:off x="3771" y="107"/>
                    <a:ext cx="25" cy="0"/>
                  </a:xfrm>
                  <a:custGeom>
                    <a:avLst/>
                    <a:gdLst>
                      <a:gd name="T0" fmla="*/ 0 w 569"/>
                      <a:gd name="T1" fmla="*/ 0 h 30"/>
                      <a:gd name="T2" fmla="*/ 0 w 569"/>
                      <a:gd name="T3" fmla="*/ 0 h 30"/>
                      <a:gd name="T4" fmla="*/ 0 w 569"/>
                      <a:gd name="T5" fmla="*/ 0 h 30"/>
                      <a:gd name="T6" fmla="*/ 0 w 569"/>
                      <a:gd name="T7" fmla="*/ 0 h 30"/>
                      <a:gd name="T8" fmla="*/ 0 w 569"/>
                      <a:gd name="T9" fmla="*/ 0 h 30"/>
                      <a:gd name="T10" fmla="*/ 0 w 569"/>
                      <a:gd name="T11" fmla="*/ 0 h 30"/>
                      <a:gd name="T12" fmla="*/ 0 w 569"/>
                      <a:gd name="T13" fmla="*/ 0 h 30"/>
                      <a:gd name="T14" fmla="*/ 0 w 569"/>
                      <a:gd name="T15" fmla="*/ 0 h 30"/>
                      <a:gd name="T16" fmla="*/ 0 w 569"/>
                      <a:gd name="T17" fmla="*/ 0 h 3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69"/>
                      <a:gd name="T28" fmla="*/ 0 h 30"/>
                      <a:gd name="T29" fmla="*/ 569 w 569"/>
                      <a:gd name="T30" fmla="*/ 0 h 3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69" h="30">
                        <a:moveTo>
                          <a:pt x="11" y="28"/>
                        </a:moveTo>
                        <a:lnTo>
                          <a:pt x="0" y="0"/>
                        </a:lnTo>
                        <a:lnTo>
                          <a:pt x="559" y="3"/>
                        </a:lnTo>
                        <a:lnTo>
                          <a:pt x="563" y="4"/>
                        </a:lnTo>
                        <a:lnTo>
                          <a:pt x="566" y="7"/>
                        </a:lnTo>
                        <a:lnTo>
                          <a:pt x="569" y="11"/>
                        </a:lnTo>
                        <a:lnTo>
                          <a:pt x="569" y="16"/>
                        </a:lnTo>
                        <a:lnTo>
                          <a:pt x="548" y="30"/>
                        </a:lnTo>
                        <a:lnTo>
                          <a:pt x="11" y="28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03" name="Freeform 394"/>
                  <p:cNvSpPr>
                    <a:spLocks noChangeArrowheads="1"/>
                  </p:cNvSpPr>
                  <p:nvPr/>
                </p:nvSpPr>
                <p:spPr bwMode="auto">
                  <a:xfrm>
                    <a:off x="3799" y="107"/>
                    <a:ext cx="0" cy="48"/>
                  </a:xfrm>
                  <a:custGeom>
                    <a:avLst/>
                    <a:gdLst>
                      <a:gd name="T0" fmla="*/ 0 w 21"/>
                      <a:gd name="T1" fmla="*/ 0 h 1820"/>
                      <a:gd name="T2" fmla="*/ 0 w 21"/>
                      <a:gd name="T3" fmla="*/ 0 h 1820"/>
                      <a:gd name="T4" fmla="*/ 0 w 21"/>
                      <a:gd name="T5" fmla="*/ 0 h 1820"/>
                      <a:gd name="T6" fmla="*/ 0 w 21"/>
                      <a:gd name="T7" fmla="*/ 0 h 1820"/>
                      <a:gd name="T8" fmla="*/ 0 w 21"/>
                      <a:gd name="T9" fmla="*/ 0 h 1820"/>
                      <a:gd name="T10" fmla="*/ 0 w 21"/>
                      <a:gd name="T11" fmla="*/ 0 h 1820"/>
                      <a:gd name="T12" fmla="*/ 0 w 21"/>
                      <a:gd name="T13" fmla="*/ 0 h 1820"/>
                      <a:gd name="T14" fmla="*/ 0 w 21"/>
                      <a:gd name="T15" fmla="*/ 0 h 1820"/>
                      <a:gd name="T16" fmla="*/ 0 w 21"/>
                      <a:gd name="T17" fmla="*/ 0 h 182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"/>
                      <a:gd name="T28" fmla="*/ 0 h 1820"/>
                      <a:gd name="T29" fmla="*/ 0 w 21"/>
                      <a:gd name="T30" fmla="*/ 1820 h 182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" h="1820">
                        <a:moveTo>
                          <a:pt x="0" y="14"/>
                        </a:moveTo>
                        <a:lnTo>
                          <a:pt x="21" y="0"/>
                        </a:lnTo>
                        <a:lnTo>
                          <a:pt x="21" y="1806"/>
                        </a:lnTo>
                        <a:lnTo>
                          <a:pt x="21" y="1812"/>
                        </a:lnTo>
                        <a:lnTo>
                          <a:pt x="18" y="1816"/>
                        </a:lnTo>
                        <a:lnTo>
                          <a:pt x="15" y="1818"/>
                        </a:lnTo>
                        <a:lnTo>
                          <a:pt x="11" y="1820"/>
                        </a:lnTo>
                        <a:lnTo>
                          <a:pt x="0" y="1793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04" name="Freeform 395"/>
                  <p:cNvSpPr>
                    <a:spLocks noChangeArrowheads="1"/>
                  </p:cNvSpPr>
                  <p:nvPr/>
                </p:nvSpPr>
                <p:spPr bwMode="auto">
                  <a:xfrm>
                    <a:off x="3729" y="158"/>
                    <a:ext cx="67" cy="0"/>
                  </a:xfrm>
                  <a:custGeom>
                    <a:avLst/>
                    <a:gdLst>
                      <a:gd name="T0" fmla="*/ 0 w 1428"/>
                      <a:gd name="T1" fmla="*/ 0 h 27"/>
                      <a:gd name="T2" fmla="*/ 0 w 1428"/>
                      <a:gd name="T3" fmla="*/ 0 h 27"/>
                      <a:gd name="T4" fmla="*/ 0 w 1428"/>
                      <a:gd name="T5" fmla="*/ 0 h 27"/>
                      <a:gd name="T6" fmla="*/ 0 w 1428"/>
                      <a:gd name="T7" fmla="*/ 0 h 27"/>
                      <a:gd name="T8" fmla="*/ 0 w 1428"/>
                      <a:gd name="T9" fmla="*/ 0 h 27"/>
                      <a:gd name="T10" fmla="*/ 0 w 1428"/>
                      <a:gd name="T11" fmla="*/ 0 h 27"/>
                      <a:gd name="T12" fmla="*/ 0 w 1428"/>
                      <a:gd name="T13" fmla="*/ 0 h 27"/>
                      <a:gd name="T14" fmla="*/ 0 w 1428"/>
                      <a:gd name="T15" fmla="*/ 0 h 27"/>
                      <a:gd name="T16" fmla="*/ 0 w 1428"/>
                      <a:gd name="T17" fmla="*/ 0 h 2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428"/>
                      <a:gd name="T28" fmla="*/ 0 h 27"/>
                      <a:gd name="T29" fmla="*/ 1428 w 1428"/>
                      <a:gd name="T30" fmla="*/ 0 h 2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428" h="27">
                        <a:moveTo>
                          <a:pt x="1417" y="0"/>
                        </a:moveTo>
                        <a:lnTo>
                          <a:pt x="1428" y="27"/>
                        </a:lnTo>
                        <a:lnTo>
                          <a:pt x="11" y="27"/>
                        </a:lnTo>
                        <a:lnTo>
                          <a:pt x="7" y="25"/>
                        </a:lnTo>
                        <a:lnTo>
                          <a:pt x="3" y="23"/>
                        </a:lnTo>
                        <a:lnTo>
                          <a:pt x="1" y="19"/>
                        </a:lnTo>
                        <a:lnTo>
                          <a:pt x="0" y="13"/>
                        </a:lnTo>
                        <a:lnTo>
                          <a:pt x="22" y="0"/>
                        </a:lnTo>
                        <a:lnTo>
                          <a:pt x="1417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05" name="Freeform 396"/>
                  <p:cNvSpPr>
                    <a:spLocks noChangeArrowheads="1"/>
                  </p:cNvSpPr>
                  <p:nvPr/>
                </p:nvSpPr>
                <p:spPr bwMode="auto">
                  <a:xfrm>
                    <a:off x="3729" y="139"/>
                    <a:ext cx="0" cy="16"/>
                  </a:xfrm>
                  <a:custGeom>
                    <a:avLst/>
                    <a:gdLst>
                      <a:gd name="T0" fmla="*/ 0 w 23"/>
                      <a:gd name="T1" fmla="*/ 0 h 679"/>
                      <a:gd name="T2" fmla="*/ 0 w 23"/>
                      <a:gd name="T3" fmla="*/ 0 h 679"/>
                      <a:gd name="T4" fmla="*/ 0 w 23"/>
                      <a:gd name="T5" fmla="*/ 0 h 679"/>
                      <a:gd name="T6" fmla="*/ 0 w 23"/>
                      <a:gd name="T7" fmla="*/ 0 h 679"/>
                      <a:gd name="T8" fmla="*/ 0 w 23"/>
                      <a:gd name="T9" fmla="*/ 0 h 679"/>
                      <a:gd name="T10" fmla="*/ 0 w 23"/>
                      <a:gd name="T11" fmla="*/ 0 h 679"/>
                      <a:gd name="T12" fmla="*/ 0 w 23"/>
                      <a:gd name="T13" fmla="*/ 0 h 679"/>
                      <a:gd name="T14" fmla="*/ 0 w 23"/>
                      <a:gd name="T15" fmla="*/ 0 h 679"/>
                      <a:gd name="T16" fmla="*/ 0 w 23"/>
                      <a:gd name="T17" fmla="*/ 0 h 67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3"/>
                      <a:gd name="T28" fmla="*/ 0 h 679"/>
                      <a:gd name="T29" fmla="*/ 0 w 23"/>
                      <a:gd name="T30" fmla="*/ 679 h 67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3" h="679">
                        <a:moveTo>
                          <a:pt x="23" y="666"/>
                        </a:moveTo>
                        <a:lnTo>
                          <a:pt x="1" y="679"/>
                        </a:lnTo>
                        <a:lnTo>
                          <a:pt x="0" y="14"/>
                        </a:lnTo>
                        <a:lnTo>
                          <a:pt x="0" y="9"/>
                        </a:lnTo>
                        <a:lnTo>
                          <a:pt x="3" y="4"/>
                        </a:lnTo>
                        <a:lnTo>
                          <a:pt x="6" y="2"/>
                        </a:lnTo>
                        <a:lnTo>
                          <a:pt x="10" y="0"/>
                        </a:lnTo>
                        <a:lnTo>
                          <a:pt x="21" y="28"/>
                        </a:lnTo>
                        <a:lnTo>
                          <a:pt x="23" y="666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06" name="Freeform 397"/>
                  <p:cNvSpPr>
                    <a:spLocks noChangeArrowheads="1"/>
                  </p:cNvSpPr>
                  <p:nvPr/>
                </p:nvSpPr>
                <p:spPr bwMode="auto">
                  <a:xfrm>
                    <a:off x="3729" y="166"/>
                    <a:ext cx="67" cy="48"/>
                  </a:xfrm>
                  <a:custGeom>
                    <a:avLst/>
                    <a:gdLst>
                      <a:gd name="T0" fmla="*/ 0 w 1417"/>
                      <a:gd name="T1" fmla="*/ 0 h 1800"/>
                      <a:gd name="T2" fmla="*/ 0 w 1417"/>
                      <a:gd name="T3" fmla="*/ 0 h 1800"/>
                      <a:gd name="T4" fmla="*/ 0 w 1417"/>
                      <a:gd name="T5" fmla="*/ 0 h 1800"/>
                      <a:gd name="T6" fmla="*/ 0 w 1417"/>
                      <a:gd name="T7" fmla="*/ 0 h 1800"/>
                      <a:gd name="T8" fmla="*/ 0 w 1417"/>
                      <a:gd name="T9" fmla="*/ 0 h 1800"/>
                      <a:gd name="T10" fmla="*/ 0 w 1417"/>
                      <a:gd name="T11" fmla="*/ 0 h 1800"/>
                      <a:gd name="T12" fmla="*/ 0 w 1417"/>
                      <a:gd name="T13" fmla="*/ 0 h 18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17"/>
                      <a:gd name="T22" fmla="*/ 0 h 1800"/>
                      <a:gd name="T23" fmla="*/ 1417 w 1417"/>
                      <a:gd name="T24" fmla="*/ 1800 h 18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17" h="1800">
                        <a:moveTo>
                          <a:pt x="1417" y="1800"/>
                        </a:moveTo>
                        <a:lnTo>
                          <a:pt x="860" y="1800"/>
                        </a:lnTo>
                        <a:lnTo>
                          <a:pt x="860" y="658"/>
                        </a:lnTo>
                        <a:lnTo>
                          <a:pt x="0" y="658"/>
                        </a:lnTo>
                        <a:lnTo>
                          <a:pt x="2" y="2"/>
                        </a:lnTo>
                        <a:lnTo>
                          <a:pt x="1417" y="0"/>
                        </a:lnTo>
                        <a:lnTo>
                          <a:pt x="1417" y="1800"/>
                        </a:lnTo>
                        <a:close/>
                      </a:path>
                    </a:pathLst>
                  </a:custGeom>
                  <a:solidFill>
                    <a:srgbClr val="A7E3F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07" name="Freeform 398"/>
                  <p:cNvSpPr>
                    <a:spLocks noChangeArrowheads="1"/>
                  </p:cNvSpPr>
                  <p:nvPr/>
                </p:nvSpPr>
                <p:spPr bwMode="auto">
                  <a:xfrm>
                    <a:off x="3771" y="185"/>
                    <a:ext cx="0" cy="29"/>
                  </a:xfrm>
                  <a:custGeom>
                    <a:avLst/>
                    <a:gdLst>
                      <a:gd name="T0" fmla="*/ 0 w 21"/>
                      <a:gd name="T1" fmla="*/ 0 h 1155"/>
                      <a:gd name="T2" fmla="*/ 0 w 21"/>
                      <a:gd name="T3" fmla="*/ 0 h 1155"/>
                      <a:gd name="T4" fmla="*/ 0 w 21"/>
                      <a:gd name="T5" fmla="*/ 0 h 1155"/>
                      <a:gd name="T6" fmla="*/ 0 w 21"/>
                      <a:gd name="T7" fmla="*/ 0 h 1155"/>
                      <a:gd name="T8" fmla="*/ 0 w 21"/>
                      <a:gd name="T9" fmla="*/ 0 h 1155"/>
                      <a:gd name="T10" fmla="*/ 0 w 21"/>
                      <a:gd name="T11" fmla="*/ 0 h 1155"/>
                      <a:gd name="T12" fmla="*/ 0 w 21"/>
                      <a:gd name="T13" fmla="*/ 0 h 1155"/>
                      <a:gd name="T14" fmla="*/ 0 w 21"/>
                      <a:gd name="T15" fmla="*/ 0 h 1155"/>
                      <a:gd name="T16" fmla="*/ 0 w 21"/>
                      <a:gd name="T17" fmla="*/ 0 h 115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"/>
                      <a:gd name="T28" fmla="*/ 0 h 1155"/>
                      <a:gd name="T29" fmla="*/ 0 w 21"/>
                      <a:gd name="T30" fmla="*/ 1155 h 115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" h="1155">
                        <a:moveTo>
                          <a:pt x="21" y="1143"/>
                        </a:moveTo>
                        <a:lnTo>
                          <a:pt x="0" y="1155"/>
                        </a:lnTo>
                        <a:lnTo>
                          <a:pt x="0" y="26"/>
                        </a:lnTo>
                        <a:lnTo>
                          <a:pt x="10" y="0"/>
                        </a:lnTo>
                        <a:lnTo>
                          <a:pt x="15" y="1"/>
                        </a:lnTo>
                        <a:lnTo>
                          <a:pt x="18" y="3"/>
                        </a:lnTo>
                        <a:lnTo>
                          <a:pt x="20" y="7"/>
                        </a:lnTo>
                        <a:lnTo>
                          <a:pt x="21" y="13"/>
                        </a:lnTo>
                        <a:lnTo>
                          <a:pt x="21" y="1143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08" name="Freeform 399"/>
                  <p:cNvSpPr>
                    <a:spLocks noChangeArrowheads="1"/>
                  </p:cNvSpPr>
                  <p:nvPr/>
                </p:nvSpPr>
                <p:spPr bwMode="auto">
                  <a:xfrm>
                    <a:off x="3729" y="185"/>
                    <a:ext cx="40" cy="0"/>
                  </a:xfrm>
                  <a:custGeom>
                    <a:avLst/>
                    <a:gdLst>
                      <a:gd name="T0" fmla="*/ 0 w 870"/>
                      <a:gd name="T1" fmla="*/ 0 h 26"/>
                      <a:gd name="T2" fmla="*/ 0 w 870"/>
                      <a:gd name="T3" fmla="*/ 0 h 26"/>
                      <a:gd name="T4" fmla="*/ 0 w 870"/>
                      <a:gd name="T5" fmla="*/ 0 h 26"/>
                      <a:gd name="T6" fmla="*/ 0 w 870"/>
                      <a:gd name="T7" fmla="*/ 0 h 26"/>
                      <a:gd name="T8" fmla="*/ 0 w 870"/>
                      <a:gd name="T9" fmla="*/ 0 h 26"/>
                      <a:gd name="T10" fmla="*/ 0 w 870"/>
                      <a:gd name="T11" fmla="*/ 0 h 26"/>
                      <a:gd name="T12" fmla="*/ 0 w 870"/>
                      <a:gd name="T13" fmla="*/ 0 h 26"/>
                      <a:gd name="T14" fmla="*/ 0 w 870"/>
                      <a:gd name="T15" fmla="*/ 0 h 26"/>
                      <a:gd name="T16" fmla="*/ 0 w 870"/>
                      <a:gd name="T17" fmla="*/ 0 h 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70"/>
                      <a:gd name="T28" fmla="*/ 0 h 26"/>
                      <a:gd name="T29" fmla="*/ 870 w 870"/>
                      <a:gd name="T30" fmla="*/ 0 h 2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70" h="26">
                        <a:moveTo>
                          <a:pt x="870" y="0"/>
                        </a:moveTo>
                        <a:lnTo>
                          <a:pt x="860" y="26"/>
                        </a:lnTo>
                        <a:lnTo>
                          <a:pt x="10" y="26"/>
                        </a:lnTo>
                        <a:lnTo>
                          <a:pt x="6" y="25"/>
                        </a:lnTo>
                        <a:lnTo>
                          <a:pt x="3" y="22"/>
                        </a:lnTo>
                        <a:lnTo>
                          <a:pt x="0" y="18"/>
                        </a:lnTo>
                        <a:lnTo>
                          <a:pt x="0" y="13"/>
                        </a:lnTo>
                        <a:lnTo>
                          <a:pt x="21" y="0"/>
                        </a:lnTo>
                        <a:lnTo>
                          <a:pt x="870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09" name="Freeform 400"/>
                  <p:cNvSpPr>
                    <a:spLocks noChangeArrowheads="1"/>
                  </p:cNvSpPr>
                  <p:nvPr/>
                </p:nvSpPr>
                <p:spPr bwMode="auto">
                  <a:xfrm>
                    <a:off x="3729" y="166"/>
                    <a:ext cx="0" cy="16"/>
                  </a:xfrm>
                  <a:custGeom>
                    <a:avLst/>
                    <a:gdLst>
                      <a:gd name="T0" fmla="*/ 0 w 23"/>
                      <a:gd name="T1" fmla="*/ 0 h 670"/>
                      <a:gd name="T2" fmla="*/ 0 w 23"/>
                      <a:gd name="T3" fmla="*/ 0 h 670"/>
                      <a:gd name="T4" fmla="*/ 0 w 23"/>
                      <a:gd name="T5" fmla="*/ 0 h 670"/>
                      <a:gd name="T6" fmla="*/ 0 w 23"/>
                      <a:gd name="T7" fmla="*/ 0 h 670"/>
                      <a:gd name="T8" fmla="*/ 0 w 23"/>
                      <a:gd name="T9" fmla="*/ 0 h 670"/>
                      <a:gd name="T10" fmla="*/ 0 w 23"/>
                      <a:gd name="T11" fmla="*/ 0 h 670"/>
                      <a:gd name="T12" fmla="*/ 0 w 23"/>
                      <a:gd name="T13" fmla="*/ 0 h 670"/>
                      <a:gd name="T14" fmla="*/ 0 w 23"/>
                      <a:gd name="T15" fmla="*/ 0 h 670"/>
                      <a:gd name="T16" fmla="*/ 0 w 23"/>
                      <a:gd name="T17" fmla="*/ 0 h 67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3"/>
                      <a:gd name="T28" fmla="*/ 0 h 670"/>
                      <a:gd name="T29" fmla="*/ 0 w 23"/>
                      <a:gd name="T30" fmla="*/ 670 h 67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3" h="670">
                        <a:moveTo>
                          <a:pt x="21" y="657"/>
                        </a:moveTo>
                        <a:lnTo>
                          <a:pt x="0" y="670"/>
                        </a:lnTo>
                        <a:lnTo>
                          <a:pt x="1" y="13"/>
                        </a:lnTo>
                        <a:lnTo>
                          <a:pt x="2" y="8"/>
                        </a:lnTo>
                        <a:lnTo>
                          <a:pt x="4" y="4"/>
                        </a:lnTo>
                        <a:lnTo>
                          <a:pt x="8" y="2"/>
                        </a:lnTo>
                        <a:lnTo>
                          <a:pt x="12" y="0"/>
                        </a:lnTo>
                        <a:lnTo>
                          <a:pt x="23" y="26"/>
                        </a:lnTo>
                        <a:lnTo>
                          <a:pt x="21" y="657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10" name="Freeform 401"/>
                  <p:cNvSpPr>
                    <a:spLocks noChangeArrowheads="1"/>
                  </p:cNvSpPr>
                  <p:nvPr/>
                </p:nvSpPr>
                <p:spPr bwMode="auto">
                  <a:xfrm>
                    <a:off x="3729" y="166"/>
                    <a:ext cx="67" cy="0"/>
                  </a:xfrm>
                  <a:custGeom>
                    <a:avLst/>
                    <a:gdLst>
                      <a:gd name="T0" fmla="*/ 0 w 1426"/>
                      <a:gd name="T1" fmla="*/ 0 h 28"/>
                      <a:gd name="T2" fmla="*/ 0 w 1426"/>
                      <a:gd name="T3" fmla="*/ 0 h 28"/>
                      <a:gd name="T4" fmla="*/ 0 w 1426"/>
                      <a:gd name="T5" fmla="*/ 0 h 28"/>
                      <a:gd name="T6" fmla="*/ 0 w 1426"/>
                      <a:gd name="T7" fmla="*/ 0 h 28"/>
                      <a:gd name="T8" fmla="*/ 0 w 1426"/>
                      <a:gd name="T9" fmla="*/ 0 h 28"/>
                      <a:gd name="T10" fmla="*/ 0 w 1426"/>
                      <a:gd name="T11" fmla="*/ 0 h 28"/>
                      <a:gd name="T12" fmla="*/ 0 w 1426"/>
                      <a:gd name="T13" fmla="*/ 0 h 28"/>
                      <a:gd name="T14" fmla="*/ 0 w 1426"/>
                      <a:gd name="T15" fmla="*/ 0 h 28"/>
                      <a:gd name="T16" fmla="*/ 0 w 1426"/>
                      <a:gd name="T17" fmla="*/ 0 h 2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426"/>
                      <a:gd name="T28" fmla="*/ 0 h 28"/>
                      <a:gd name="T29" fmla="*/ 1426 w 1426"/>
                      <a:gd name="T30" fmla="*/ 0 h 2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426" h="28">
                        <a:moveTo>
                          <a:pt x="11" y="28"/>
                        </a:moveTo>
                        <a:lnTo>
                          <a:pt x="0" y="2"/>
                        </a:lnTo>
                        <a:lnTo>
                          <a:pt x="1415" y="0"/>
                        </a:lnTo>
                        <a:lnTo>
                          <a:pt x="1419" y="1"/>
                        </a:lnTo>
                        <a:lnTo>
                          <a:pt x="1422" y="4"/>
                        </a:lnTo>
                        <a:lnTo>
                          <a:pt x="1425" y="9"/>
                        </a:lnTo>
                        <a:lnTo>
                          <a:pt x="1426" y="14"/>
                        </a:lnTo>
                        <a:lnTo>
                          <a:pt x="1404" y="26"/>
                        </a:lnTo>
                        <a:lnTo>
                          <a:pt x="11" y="28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11" name="Freeform 402"/>
                  <p:cNvSpPr>
                    <a:spLocks noChangeArrowheads="1"/>
                  </p:cNvSpPr>
                  <p:nvPr/>
                </p:nvSpPr>
                <p:spPr bwMode="auto">
                  <a:xfrm>
                    <a:off x="3799" y="166"/>
                    <a:ext cx="0" cy="48"/>
                  </a:xfrm>
                  <a:custGeom>
                    <a:avLst/>
                    <a:gdLst>
                      <a:gd name="T0" fmla="*/ 0 w 22"/>
                      <a:gd name="T1" fmla="*/ 0 h 1814"/>
                      <a:gd name="T2" fmla="*/ 0 w 22"/>
                      <a:gd name="T3" fmla="*/ 0 h 1814"/>
                      <a:gd name="T4" fmla="*/ 0 w 22"/>
                      <a:gd name="T5" fmla="*/ 0 h 1814"/>
                      <a:gd name="T6" fmla="*/ 0 w 22"/>
                      <a:gd name="T7" fmla="*/ 0 h 1814"/>
                      <a:gd name="T8" fmla="*/ 0 w 22"/>
                      <a:gd name="T9" fmla="*/ 0 h 1814"/>
                      <a:gd name="T10" fmla="*/ 0 w 22"/>
                      <a:gd name="T11" fmla="*/ 0 h 1814"/>
                      <a:gd name="T12" fmla="*/ 0 w 22"/>
                      <a:gd name="T13" fmla="*/ 0 h 1814"/>
                      <a:gd name="T14" fmla="*/ 0 w 22"/>
                      <a:gd name="T15" fmla="*/ 0 h 1814"/>
                      <a:gd name="T16" fmla="*/ 0 w 22"/>
                      <a:gd name="T17" fmla="*/ 0 h 181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2"/>
                      <a:gd name="T28" fmla="*/ 0 h 1814"/>
                      <a:gd name="T29" fmla="*/ 0 w 22"/>
                      <a:gd name="T30" fmla="*/ 1814 h 181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2" h="1814">
                        <a:moveTo>
                          <a:pt x="0" y="12"/>
                        </a:moveTo>
                        <a:lnTo>
                          <a:pt x="22" y="0"/>
                        </a:lnTo>
                        <a:lnTo>
                          <a:pt x="22" y="1800"/>
                        </a:lnTo>
                        <a:lnTo>
                          <a:pt x="21" y="1806"/>
                        </a:lnTo>
                        <a:lnTo>
                          <a:pt x="18" y="1810"/>
                        </a:lnTo>
                        <a:lnTo>
                          <a:pt x="15" y="1812"/>
                        </a:lnTo>
                        <a:lnTo>
                          <a:pt x="11" y="1814"/>
                        </a:lnTo>
                        <a:lnTo>
                          <a:pt x="0" y="1788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12" name="Freeform 403"/>
                  <p:cNvSpPr>
                    <a:spLocks noChangeArrowheads="1"/>
                  </p:cNvSpPr>
                  <p:nvPr/>
                </p:nvSpPr>
                <p:spPr bwMode="auto">
                  <a:xfrm>
                    <a:off x="3771" y="217"/>
                    <a:ext cx="25" cy="0"/>
                  </a:xfrm>
                  <a:custGeom>
                    <a:avLst/>
                    <a:gdLst>
                      <a:gd name="T0" fmla="*/ 0 w 567"/>
                      <a:gd name="T1" fmla="*/ 0 h 26"/>
                      <a:gd name="T2" fmla="*/ 0 w 567"/>
                      <a:gd name="T3" fmla="*/ 0 h 26"/>
                      <a:gd name="T4" fmla="*/ 0 w 567"/>
                      <a:gd name="T5" fmla="*/ 0 h 26"/>
                      <a:gd name="T6" fmla="*/ 0 w 567"/>
                      <a:gd name="T7" fmla="*/ 0 h 26"/>
                      <a:gd name="T8" fmla="*/ 0 w 567"/>
                      <a:gd name="T9" fmla="*/ 0 h 26"/>
                      <a:gd name="T10" fmla="*/ 0 w 567"/>
                      <a:gd name="T11" fmla="*/ 0 h 26"/>
                      <a:gd name="T12" fmla="*/ 0 w 567"/>
                      <a:gd name="T13" fmla="*/ 0 h 26"/>
                      <a:gd name="T14" fmla="*/ 0 w 567"/>
                      <a:gd name="T15" fmla="*/ 0 h 26"/>
                      <a:gd name="T16" fmla="*/ 0 w 567"/>
                      <a:gd name="T17" fmla="*/ 0 h 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67"/>
                      <a:gd name="T28" fmla="*/ 0 h 26"/>
                      <a:gd name="T29" fmla="*/ 567 w 567"/>
                      <a:gd name="T30" fmla="*/ 0 h 2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67" h="26">
                        <a:moveTo>
                          <a:pt x="556" y="0"/>
                        </a:moveTo>
                        <a:lnTo>
                          <a:pt x="567" y="26"/>
                        </a:lnTo>
                        <a:lnTo>
                          <a:pt x="10" y="26"/>
                        </a:lnTo>
                        <a:lnTo>
                          <a:pt x="6" y="24"/>
                        </a:lnTo>
                        <a:lnTo>
                          <a:pt x="3" y="22"/>
                        </a:lnTo>
                        <a:lnTo>
                          <a:pt x="1" y="18"/>
                        </a:lnTo>
                        <a:lnTo>
                          <a:pt x="0" y="12"/>
                        </a:lnTo>
                        <a:lnTo>
                          <a:pt x="21" y="0"/>
                        </a:lnTo>
                        <a:lnTo>
                          <a:pt x="556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13" name="Freeform 404"/>
                  <p:cNvSpPr>
                    <a:spLocks noChangeArrowheads="1"/>
                  </p:cNvSpPr>
                  <p:nvPr/>
                </p:nvSpPr>
                <p:spPr bwMode="auto">
                  <a:xfrm>
                    <a:off x="3806" y="104"/>
                    <a:ext cx="65" cy="48"/>
                  </a:xfrm>
                  <a:custGeom>
                    <a:avLst/>
                    <a:gdLst>
                      <a:gd name="T0" fmla="*/ 0 w 1401"/>
                      <a:gd name="T1" fmla="*/ 0 h 1809"/>
                      <a:gd name="T2" fmla="*/ 0 w 1401"/>
                      <a:gd name="T3" fmla="*/ 0 h 1809"/>
                      <a:gd name="T4" fmla="*/ 0 w 1401"/>
                      <a:gd name="T5" fmla="*/ 0 h 1809"/>
                      <a:gd name="T6" fmla="*/ 0 w 1401"/>
                      <a:gd name="T7" fmla="*/ 0 h 1809"/>
                      <a:gd name="T8" fmla="*/ 0 w 1401"/>
                      <a:gd name="T9" fmla="*/ 0 h 1809"/>
                      <a:gd name="T10" fmla="*/ 0 w 1401"/>
                      <a:gd name="T11" fmla="*/ 0 h 1809"/>
                      <a:gd name="T12" fmla="*/ 0 w 1401"/>
                      <a:gd name="T13" fmla="*/ 0 h 180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01"/>
                      <a:gd name="T22" fmla="*/ 0 h 1809"/>
                      <a:gd name="T23" fmla="*/ 1401 w 1401"/>
                      <a:gd name="T24" fmla="*/ 1809 h 180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01" h="1809">
                        <a:moveTo>
                          <a:pt x="1399" y="1809"/>
                        </a:moveTo>
                        <a:lnTo>
                          <a:pt x="0" y="1809"/>
                        </a:lnTo>
                        <a:lnTo>
                          <a:pt x="0" y="0"/>
                        </a:lnTo>
                        <a:lnTo>
                          <a:pt x="541" y="0"/>
                        </a:lnTo>
                        <a:lnTo>
                          <a:pt x="541" y="1143"/>
                        </a:lnTo>
                        <a:lnTo>
                          <a:pt x="1401" y="1143"/>
                        </a:lnTo>
                        <a:lnTo>
                          <a:pt x="1399" y="1809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14" name="Freeform 405"/>
                  <p:cNvSpPr>
                    <a:spLocks noChangeArrowheads="1"/>
                  </p:cNvSpPr>
                  <p:nvPr/>
                </p:nvSpPr>
                <p:spPr bwMode="auto">
                  <a:xfrm>
                    <a:off x="3806" y="103"/>
                    <a:ext cx="0" cy="48"/>
                  </a:xfrm>
                  <a:custGeom>
                    <a:avLst/>
                    <a:gdLst>
                      <a:gd name="T0" fmla="*/ 0 w 22"/>
                      <a:gd name="T1" fmla="*/ 0 h 1822"/>
                      <a:gd name="T2" fmla="*/ 0 w 22"/>
                      <a:gd name="T3" fmla="*/ 0 h 1822"/>
                      <a:gd name="T4" fmla="*/ 0 w 22"/>
                      <a:gd name="T5" fmla="*/ 0 h 1822"/>
                      <a:gd name="T6" fmla="*/ 0 w 22"/>
                      <a:gd name="T7" fmla="*/ 0 h 1822"/>
                      <a:gd name="T8" fmla="*/ 0 w 22"/>
                      <a:gd name="T9" fmla="*/ 0 h 1822"/>
                      <a:gd name="T10" fmla="*/ 0 w 22"/>
                      <a:gd name="T11" fmla="*/ 0 h 1822"/>
                      <a:gd name="T12" fmla="*/ 0 w 22"/>
                      <a:gd name="T13" fmla="*/ 0 h 1822"/>
                      <a:gd name="T14" fmla="*/ 0 w 22"/>
                      <a:gd name="T15" fmla="*/ 0 h 1822"/>
                      <a:gd name="T16" fmla="*/ 0 w 22"/>
                      <a:gd name="T17" fmla="*/ 0 h 182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2"/>
                      <a:gd name="T28" fmla="*/ 0 h 1822"/>
                      <a:gd name="T29" fmla="*/ 0 w 22"/>
                      <a:gd name="T30" fmla="*/ 1822 h 182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2" h="1822">
                        <a:moveTo>
                          <a:pt x="22" y="1808"/>
                        </a:moveTo>
                        <a:lnTo>
                          <a:pt x="0" y="1822"/>
                        </a:lnTo>
                        <a:lnTo>
                          <a:pt x="0" y="13"/>
                        </a:lnTo>
                        <a:lnTo>
                          <a:pt x="1" y="8"/>
                        </a:lnTo>
                        <a:lnTo>
                          <a:pt x="3" y="4"/>
                        </a:lnTo>
                        <a:lnTo>
                          <a:pt x="7" y="0"/>
                        </a:lnTo>
                        <a:lnTo>
                          <a:pt x="11" y="0"/>
                        </a:lnTo>
                        <a:lnTo>
                          <a:pt x="22" y="26"/>
                        </a:lnTo>
                        <a:lnTo>
                          <a:pt x="22" y="1808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15" name="Freeform 406"/>
                  <p:cNvSpPr>
                    <a:spLocks noChangeArrowheads="1"/>
                  </p:cNvSpPr>
                  <p:nvPr/>
                </p:nvSpPr>
                <p:spPr bwMode="auto">
                  <a:xfrm>
                    <a:off x="3806" y="103"/>
                    <a:ext cx="24" cy="0"/>
                  </a:xfrm>
                  <a:custGeom>
                    <a:avLst/>
                    <a:gdLst>
                      <a:gd name="T0" fmla="*/ 0 w 552"/>
                      <a:gd name="T1" fmla="*/ 0 h 26"/>
                      <a:gd name="T2" fmla="*/ 0 w 552"/>
                      <a:gd name="T3" fmla="*/ 0 h 26"/>
                      <a:gd name="T4" fmla="*/ 0 w 552"/>
                      <a:gd name="T5" fmla="*/ 0 h 26"/>
                      <a:gd name="T6" fmla="*/ 0 w 552"/>
                      <a:gd name="T7" fmla="*/ 0 h 26"/>
                      <a:gd name="T8" fmla="*/ 0 w 552"/>
                      <a:gd name="T9" fmla="*/ 0 h 26"/>
                      <a:gd name="T10" fmla="*/ 0 w 552"/>
                      <a:gd name="T11" fmla="*/ 0 h 26"/>
                      <a:gd name="T12" fmla="*/ 0 w 552"/>
                      <a:gd name="T13" fmla="*/ 0 h 26"/>
                      <a:gd name="T14" fmla="*/ 0 w 552"/>
                      <a:gd name="T15" fmla="*/ 0 h 26"/>
                      <a:gd name="T16" fmla="*/ 0 w 552"/>
                      <a:gd name="T17" fmla="*/ 0 h 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52"/>
                      <a:gd name="T28" fmla="*/ 0 h 26"/>
                      <a:gd name="T29" fmla="*/ 552 w 552"/>
                      <a:gd name="T30" fmla="*/ 0 h 2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52" h="26">
                        <a:moveTo>
                          <a:pt x="11" y="26"/>
                        </a:moveTo>
                        <a:lnTo>
                          <a:pt x="0" y="0"/>
                        </a:lnTo>
                        <a:lnTo>
                          <a:pt x="541" y="0"/>
                        </a:lnTo>
                        <a:lnTo>
                          <a:pt x="545" y="0"/>
                        </a:lnTo>
                        <a:lnTo>
                          <a:pt x="549" y="4"/>
                        </a:lnTo>
                        <a:lnTo>
                          <a:pt x="551" y="8"/>
                        </a:lnTo>
                        <a:lnTo>
                          <a:pt x="552" y="13"/>
                        </a:lnTo>
                        <a:lnTo>
                          <a:pt x="530" y="26"/>
                        </a:lnTo>
                        <a:lnTo>
                          <a:pt x="11" y="26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16" name="Freeform 407"/>
                  <p:cNvSpPr>
                    <a:spLocks noChangeArrowheads="1"/>
                  </p:cNvSpPr>
                  <p:nvPr/>
                </p:nvSpPr>
                <p:spPr bwMode="auto">
                  <a:xfrm>
                    <a:off x="3832" y="104"/>
                    <a:ext cx="0" cy="29"/>
                  </a:xfrm>
                  <a:custGeom>
                    <a:avLst/>
                    <a:gdLst>
                      <a:gd name="T0" fmla="*/ 0 w 22"/>
                      <a:gd name="T1" fmla="*/ 0 h 1156"/>
                      <a:gd name="T2" fmla="*/ 0 w 22"/>
                      <a:gd name="T3" fmla="*/ 0 h 1156"/>
                      <a:gd name="T4" fmla="*/ 0 w 22"/>
                      <a:gd name="T5" fmla="*/ 0 h 1156"/>
                      <a:gd name="T6" fmla="*/ 0 w 22"/>
                      <a:gd name="T7" fmla="*/ 0 h 1156"/>
                      <a:gd name="T8" fmla="*/ 0 w 22"/>
                      <a:gd name="T9" fmla="*/ 0 h 1156"/>
                      <a:gd name="T10" fmla="*/ 0 w 22"/>
                      <a:gd name="T11" fmla="*/ 0 h 1156"/>
                      <a:gd name="T12" fmla="*/ 0 w 22"/>
                      <a:gd name="T13" fmla="*/ 0 h 1156"/>
                      <a:gd name="T14" fmla="*/ 0 w 22"/>
                      <a:gd name="T15" fmla="*/ 0 h 1156"/>
                      <a:gd name="T16" fmla="*/ 0 w 22"/>
                      <a:gd name="T17" fmla="*/ 0 h 115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2"/>
                      <a:gd name="T28" fmla="*/ 0 h 1156"/>
                      <a:gd name="T29" fmla="*/ 0 w 22"/>
                      <a:gd name="T30" fmla="*/ 1156 h 115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2" h="1156">
                        <a:moveTo>
                          <a:pt x="0" y="13"/>
                        </a:moveTo>
                        <a:lnTo>
                          <a:pt x="22" y="0"/>
                        </a:lnTo>
                        <a:lnTo>
                          <a:pt x="22" y="1129"/>
                        </a:lnTo>
                        <a:lnTo>
                          <a:pt x="11" y="1156"/>
                        </a:lnTo>
                        <a:lnTo>
                          <a:pt x="7" y="1155"/>
                        </a:lnTo>
                        <a:lnTo>
                          <a:pt x="4" y="1153"/>
                        </a:lnTo>
                        <a:lnTo>
                          <a:pt x="1" y="1148"/>
                        </a:lnTo>
                        <a:lnTo>
                          <a:pt x="0" y="114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17" name="Freeform 408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135"/>
                    <a:ext cx="40" cy="0"/>
                  </a:xfrm>
                  <a:custGeom>
                    <a:avLst/>
                    <a:gdLst>
                      <a:gd name="T0" fmla="*/ 0 w 871"/>
                      <a:gd name="T1" fmla="*/ 0 h 27"/>
                      <a:gd name="T2" fmla="*/ 0 w 871"/>
                      <a:gd name="T3" fmla="*/ 0 h 27"/>
                      <a:gd name="T4" fmla="*/ 0 w 871"/>
                      <a:gd name="T5" fmla="*/ 0 h 27"/>
                      <a:gd name="T6" fmla="*/ 0 w 871"/>
                      <a:gd name="T7" fmla="*/ 0 h 27"/>
                      <a:gd name="T8" fmla="*/ 0 w 871"/>
                      <a:gd name="T9" fmla="*/ 0 h 27"/>
                      <a:gd name="T10" fmla="*/ 0 w 871"/>
                      <a:gd name="T11" fmla="*/ 0 h 27"/>
                      <a:gd name="T12" fmla="*/ 0 w 871"/>
                      <a:gd name="T13" fmla="*/ 0 h 27"/>
                      <a:gd name="T14" fmla="*/ 0 w 871"/>
                      <a:gd name="T15" fmla="*/ 0 h 27"/>
                      <a:gd name="T16" fmla="*/ 0 w 871"/>
                      <a:gd name="T17" fmla="*/ 0 h 2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71"/>
                      <a:gd name="T28" fmla="*/ 0 h 27"/>
                      <a:gd name="T29" fmla="*/ 871 w 871"/>
                      <a:gd name="T30" fmla="*/ 0 h 2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71" h="27">
                        <a:moveTo>
                          <a:pt x="0" y="27"/>
                        </a:moveTo>
                        <a:lnTo>
                          <a:pt x="11" y="0"/>
                        </a:lnTo>
                        <a:lnTo>
                          <a:pt x="860" y="0"/>
                        </a:lnTo>
                        <a:lnTo>
                          <a:pt x="864" y="1"/>
                        </a:lnTo>
                        <a:lnTo>
                          <a:pt x="868" y="5"/>
                        </a:lnTo>
                        <a:lnTo>
                          <a:pt x="870" y="9"/>
                        </a:lnTo>
                        <a:lnTo>
                          <a:pt x="871" y="14"/>
                        </a:lnTo>
                        <a:lnTo>
                          <a:pt x="850" y="27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  <p:sp>
                <p:nvSpPr>
                  <p:cNvPr id="3318" name="Freeform 409"/>
                  <p:cNvSpPr>
                    <a:spLocks noChangeArrowheads="1"/>
                  </p:cNvSpPr>
                  <p:nvPr/>
                </p:nvSpPr>
                <p:spPr bwMode="auto">
                  <a:xfrm>
                    <a:off x="3875" y="136"/>
                    <a:ext cx="0" cy="16"/>
                  </a:xfrm>
                  <a:custGeom>
                    <a:avLst/>
                    <a:gdLst>
                      <a:gd name="T0" fmla="*/ 0 w 23"/>
                      <a:gd name="T1" fmla="*/ 0 h 678"/>
                      <a:gd name="T2" fmla="*/ 0 w 23"/>
                      <a:gd name="T3" fmla="*/ 0 h 678"/>
                      <a:gd name="T4" fmla="*/ 0 w 23"/>
                      <a:gd name="T5" fmla="*/ 0 h 678"/>
                      <a:gd name="T6" fmla="*/ 0 w 23"/>
                      <a:gd name="T7" fmla="*/ 0 h 678"/>
                      <a:gd name="T8" fmla="*/ 0 w 23"/>
                      <a:gd name="T9" fmla="*/ 0 h 678"/>
                      <a:gd name="T10" fmla="*/ 0 w 23"/>
                      <a:gd name="T11" fmla="*/ 0 h 678"/>
                      <a:gd name="T12" fmla="*/ 0 w 23"/>
                      <a:gd name="T13" fmla="*/ 0 h 678"/>
                      <a:gd name="T14" fmla="*/ 0 w 23"/>
                      <a:gd name="T15" fmla="*/ 0 h 678"/>
                      <a:gd name="T16" fmla="*/ 0 w 23"/>
                      <a:gd name="T17" fmla="*/ 0 h 67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3"/>
                      <a:gd name="T28" fmla="*/ 0 h 678"/>
                      <a:gd name="T29" fmla="*/ 0 w 23"/>
                      <a:gd name="T30" fmla="*/ 678 h 67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3" h="678">
                        <a:moveTo>
                          <a:pt x="2" y="13"/>
                        </a:moveTo>
                        <a:lnTo>
                          <a:pt x="23" y="0"/>
                        </a:lnTo>
                        <a:lnTo>
                          <a:pt x="21" y="666"/>
                        </a:lnTo>
                        <a:lnTo>
                          <a:pt x="20" y="671"/>
                        </a:lnTo>
                        <a:lnTo>
                          <a:pt x="18" y="674"/>
                        </a:lnTo>
                        <a:lnTo>
                          <a:pt x="15" y="677"/>
                        </a:lnTo>
                        <a:lnTo>
                          <a:pt x="10" y="678"/>
                        </a:lnTo>
                        <a:lnTo>
                          <a:pt x="0" y="652"/>
                        </a:lnTo>
                        <a:lnTo>
                          <a:pt x="2" y="13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o-RO"/>
                  </a:p>
                </p:txBody>
              </p:sp>
            </p:grpSp>
            <p:sp>
              <p:nvSpPr>
                <p:cNvPr id="3097" name="Freeform 410"/>
                <p:cNvSpPr>
                  <a:spLocks noChangeArrowheads="1"/>
                </p:cNvSpPr>
                <p:nvPr/>
              </p:nvSpPr>
              <p:spPr bwMode="auto">
                <a:xfrm>
                  <a:off x="3806" y="154"/>
                  <a:ext cx="67" cy="0"/>
                </a:xfrm>
                <a:custGeom>
                  <a:avLst/>
                  <a:gdLst>
                    <a:gd name="T0" fmla="*/ 0 w 1410"/>
                    <a:gd name="T1" fmla="*/ 0 h 26"/>
                    <a:gd name="T2" fmla="*/ 0 w 1410"/>
                    <a:gd name="T3" fmla="*/ 0 h 26"/>
                    <a:gd name="T4" fmla="*/ 0 w 1410"/>
                    <a:gd name="T5" fmla="*/ 0 h 26"/>
                    <a:gd name="T6" fmla="*/ 0 w 1410"/>
                    <a:gd name="T7" fmla="*/ 0 h 26"/>
                    <a:gd name="T8" fmla="*/ 0 w 1410"/>
                    <a:gd name="T9" fmla="*/ 0 h 26"/>
                    <a:gd name="T10" fmla="*/ 0 w 1410"/>
                    <a:gd name="T11" fmla="*/ 0 h 26"/>
                    <a:gd name="T12" fmla="*/ 0 w 1410"/>
                    <a:gd name="T13" fmla="*/ 0 h 26"/>
                    <a:gd name="T14" fmla="*/ 0 w 1410"/>
                    <a:gd name="T15" fmla="*/ 0 h 26"/>
                    <a:gd name="T16" fmla="*/ 0 w 1410"/>
                    <a:gd name="T17" fmla="*/ 0 h 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10"/>
                    <a:gd name="T28" fmla="*/ 0 h 26"/>
                    <a:gd name="T29" fmla="*/ 1410 w 1410"/>
                    <a:gd name="T30" fmla="*/ 0 h 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10" h="26">
                      <a:moveTo>
                        <a:pt x="1400" y="0"/>
                      </a:moveTo>
                      <a:lnTo>
                        <a:pt x="1410" y="26"/>
                      </a:lnTo>
                      <a:lnTo>
                        <a:pt x="11" y="26"/>
                      </a:lnTo>
                      <a:lnTo>
                        <a:pt x="7" y="25"/>
                      </a:lnTo>
                      <a:lnTo>
                        <a:pt x="3" y="22"/>
                      </a:lnTo>
                      <a:lnTo>
                        <a:pt x="1" y="19"/>
                      </a:lnTo>
                      <a:lnTo>
                        <a:pt x="0" y="14"/>
                      </a:lnTo>
                      <a:lnTo>
                        <a:pt x="22" y="0"/>
                      </a:lnTo>
                      <a:lnTo>
                        <a:pt x="140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o-RO"/>
                </a:p>
              </p:txBody>
            </p:sp>
            <p:sp>
              <p:nvSpPr>
                <p:cNvPr id="3098" name="Freeform 411"/>
                <p:cNvSpPr>
                  <a:spLocks noChangeArrowheads="1"/>
                </p:cNvSpPr>
                <p:nvPr/>
              </p:nvSpPr>
              <p:spPr bwMode="auto">
                <a:xfrm>
                  <a:off x="3806" y="163"/>
                  <a:ext cx="67" cy="48"/>
                </a:xfrm>
                <a:custGeom>
                  <a:avLst/>
                  <a:gdLst>
                    <a:gd name="T0" fmla="*/ 0 w 1417"/>
                    <a:gd name="T1" fmla="*/ 0 h 1802"/>
                    <a:gd name="T2" fmla="*/ 0 w 1417"/>
                    <a:gd name="T3" fmla="*/ 0 h 1802"/>
                    <a:gd name="T4" fmla="*/ 0 w 1417"/>
                    <a:gd name="T5" fmla="*/ 0 h 1802"/>
                    <a:gd name="T6" fmla="*/ 0 w 1417"/>
                    <a:gd name="T7" fmla="*/ 0 h 1802"/>
                    <a:gd name="T8" fmla="*/ 0 w 1417"/>
                    <a:gd name="T9" fmla="*/ 0 h 1802"/>
                    <a:gd name="T10" fmla="*/ 0 w 1417"/>
                    <a:gd name="T11" fmla="*/ 0 h 1802"/>
                    <a:gd name="T12" fmla="*/ 0 w 1417"/>
                    <a:gd name="T13" fmla="*/ 0 h 18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17"/>
                    <a:gd name="T22" fmla="*/ 0 h 1802"/>
                    <a:gd name="T23" fmla="*/ 1417 w 1417"/>
                    <a:gd name="T24" fmla="*/ 1802 h 18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17" h="1802">
                      <a:moveTo>
                        <a:pt x="1417" y="4"/>
                      </a:moveTo>
                      <a:lnTo>
                        <a:pt x="0" y="0"/>
                      </a:lnTo>
                      <a:lnTo>
                        <a:pt x="0" y="1802"/>
                      </a:lnTo>
                      <a:lnTo>
                        <a:pt x="545" y="1802"/>
                      </a:lnTo>
                      <a:lnTo>
                        <a:pt x="545" y="659"/>
                      </a:lnTo>
                      <a:lnTo>
                        <a:pt x="1417" y="655"/>
                      </a:lnTo>
                      <a:lnTo>
                        <a:pt x="1417" y="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o-RO"/>
                </a:p>
              </p:txBody>
            </p:sp>
            <p:sp>
              <p:nvSpPr>
                <p:cNvPr id="3099" name="Freeform 412"/>
                <p:cNvSpPr>
                  <a:spLocks noChangeArrowheads="1"/>
                </p:cNvSpPr>
                <p:nvPr/>
              </p:nvSpPr>
              <p:spPr bwMode="auto">
                <a:xfrm>
                  <a:off x="3806" y="163"/>
                  <a:ext cx="0" cy="48"/>
                </a:xfrm>
                <a:custGeom>
                  <a:avLst/>
                  <a:gdLst>
                    <a:gd name="T0" fmla="*/ 0 w 21"/>
                    <a:gd name="T1" fmla="*/ 0 h 1814"/>
                    <a:gd name="T2" fmla="*/ 0 w 21"/>
                    <a:gd name="T3" fmla="*/ 0 h 1814"/>
                    <a:gd name="T4" fmla="*/ 0 w 21"/>
                    <a:gd name="T5" fmla="*/ 0 h 1814"/>
                    <a:gd name="T6" fmla="*/ 0 w 21"/>
                    <a:gd name="T7" fmla="*/ 0 h 1814"/>
                    <a:gd name="T8" fmla="*/ 0 w 21"/>
                    <a:gd name="T9" fmla="*/ 0 h 1814"/>
                    <a:gd name="T10" fmla="*/ 0 w 21"/>
                    <a:gd name="T11" fmla="*/ 0 h 1814"/>
                    <a:gd name="T12" fmla="*/ 0 w 21"/>
                    <a:gd name="T13" fmla="*/ 0 h 1814"/>
                    <a:gd name="T14" fmla="*/ 0 w 21"/>
                    <a:gd name="T15" fmla="*/ 0 h 1814"/>
                    <a:gd name="T16" fmla="*/ 0 w 21"/>
                    <a:gd name="T17" fmla="*/ 0 h 18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814"/>
                    <a:gd name="T29" fmla="*/ 0 w 21"/>
                    <a:gd name="T30" fmla="*/ 1814 h 18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814">
                      <a:moveTo>
                        <a:pt x="0" y="0"/>
                      </a:moveTo>
                      <a:lnTo>
                        <a:pt x="21" y="13"/>
                      </a:lnTo>
                      <a:lnTo>
                        <a:pt x="21" y="1788"/>
                      </a:lnTo>
                      <a:lnTo>
                        <a:pt x="10" y="1814"/>
                      </a:lnTo>
                      <a:lnTo>
                        <a:pt x="6" y="1813"/>
                      </a:lnTo>
                      <a:lnTo>
                        <a:pt x="3" y="1811"/>
                      </a:lnTo>
                      <a:lnTo>
                        <a:pt x="0" y="1807"/>
                      </a:lnTo>
                      <a:lnTo>
                        <a:pt x="0" y="180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o-RO"/>
                </a:p>
              </p:txBody>
            </p:sp>
            <p:sp>
              <p:nvSpPr>
                <p:cNvPr id="3100" name="Freeform 413"/>
                <p:cNvSpPr>
                  <a:spLocks noChangeArrowheads="1"/>
                </p:cNvSpPr>
                <p:nvPr/>
              </p:nvSpPr>
              <p:spPr bwMode="auto">
                <a:xfrm>
                  <a:off x="3806" y="213"/>
                  <a:ext cx="24" cy="0"/>
                </a:xfrm>
                <a:custGeom>
                  <a:avLst/>
                  <a:gdLst>
                    <a:gd name="T0" fmla="*/ 0 w 556"/>
                    <a:gd name="T1" fmla="*/ 0 h 26"/>
                    <a:gd name="T2" fmla="*/ 0 w 556"/>
                    <a:gd name="T3" fmla="*/ 0 h 26"/>
                    <a:gd name="T4" fmla="*/ 0 w 556"/>
                    <a:gd name="T5" fmla="*/ 0 h 26"/>
                    <a:gd name="T6" fmla="*/ 0 w 556"/>
                    <a:gd name="T7" fmla="*/ 0 h 26"/>
                    <a:gd name="T8" fmla="*/ 0 w 556"/>
                    <a:gd name="T9" fmla="*/ 0 h 26"/>
                    <a:gd name="T10" fmla="*/ 0 w 556"/>
                    <a:gd name="T11" fmla="*/ 0 h 26"/>
                    <a:gd name="T12" fmla="*/ 0 w 556"/>
                    <a:gd name="T13" fmla="*/ 0 h 26"/>
                    <a:gd name="T14" fmla="*/ 0 w 556"/>
                    <a:gd name="T15" fmla="*/ 0 h 26"/>
                    <a:gd name="T16" fmla="*/ 0 w 556"/>
                    <a:gd name="T17" fmla="*/ 0 h 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56"/>
                    <a:gd name="T28" fmla="*/ 0 h 26"/>
                    <a:gd name="T29" fmla="*/ 556 w 556"/>
                    <a:gd name="T30" fmla="*/ 0 h 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56" h="26">
                      <a:moveTo>
                        <a:pt x="0" y="26"/>
                      </a:moveTo>
                      <a:lnTo>
                        <a:pt x="11" y="0"/>
                      </a:lnTo>
                      <a:lnTo>
                        <a:pt x="534" y="0"/>
                      </a:lnTo>
                      <a:lnTo>
                        <a:pt x="556" y="14"/>
                      </a:lnTo>
                      <a:lnTo>
                        <a:pt x="555" y="19"/>
                      </a:lnTo>
                      <a:lnTo>
                        <a:pt x="553" y="23"/>
                      </a:lnTo>
                      <a:lnTo>
                        <a:pt x="549" y="25"/>
                      </a:lnTo>
                      <a:lnTo>
                        <a:pt x="545" y="2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o-RO"/>
                </a:p>
              </p:txBody>
            </p:sp>
            <p:sp>
              <p:nvSpPr>
                <p:cNvPr id="3101" name="Freeform 414"/>
                <p:cNvSpPr>
                  <a:spLocks noChangeArrowheads="1"/>
                </p:cNvSpPr>
                <p:nvPr/>
              </p:nvSpPr>
              <p:spPr bwMode="auto">
                <a:xfrm>
                  <a:off x="3832" y="181"/>
                  <a:ext cx="0" cy="29"/>
                </a:xfrm>
                <a:custGeom>
                  <a:avLst/>
                  <a:gdLst>
                    <a:gd name="T0" fmla="*/ 0 w 22"/>
                    <a:gd name="T1" fmla="*/ 0 h 1157"/>
                    <a:gd name="T2" fmla="*/ 0 w 22"/>
                    <a:gd name="T3" fmla="*/ 0 h 1157"/>
                    <a:gd name="T4" fmla="*/ 0 w 22"/>
                    <a:gd name="T5" fmla="*/ 0 h 1157"/>
                    <a:gd name="T6" fmla="*/ 0 w 22"/>
                    <a:gd name="T7" fmla="*/ 0 h 1157"/>
                    <a:gd name="T8" fmla="*/ 0 w 22"/>
                    <a:gd name="T9" fmla="*/ 0 h 1157"/>
                    <a:gd name="T10" fmla="*/ 0 w 22"/>
                    <a:gd name="T11" fmla="*/ 0 h 1157"/>
                    <a:gd name="T12" fmla="*/ 0 w 22"/>
                    <a:gd name="T13" fmla="*/ 0 h 1157"/>
                    <a:gd name="T14" fmla="*/ 0 w 22"/>
                    <a:gd name="T15" fmla="*/ 0 h 1157"/>
                    <a:gd name="T16" fmla="*/ 0 w 22"/>
                    <a:gd name="T17" fmla="*/ 0 h 11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"/>
                    <a:gd name="T28" fmla="*/ 0 h 1157"/>
                    <a:gd name="T29" fmla="*/ 0 w 22"/>
                    <a:gd name="T30" fmla="*/ 1157 h 11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" h="1157">
                      <a:moveTo>
                        <a:pt x="22" y="1157"/>
                      </a:moveTo>
                      <a:lnTo>
                        <a:pt x="0" y="1143"/>
                      </a:lnTo>
                      <a:lnTo>
                        <a:pt x="0" y="14"/>
                      </a:lnTo>
                      <a:lnTo>
                        <a:pt x="1" y="9"/>
                      </a:lnTo>
                      <a:lnTo>
                        <a:pt x="4" y="4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22" y="26"/>
                      </a:lnTo>
                      <a:lnTo>
                        <a:pt x="22" y="1157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o-RO"/>
                </a:p>
              </p:txBody>
            </p:sp>
            <p:sp>
              <p:nvSpPr>
                <p:cNvPr id="3102" name="Freeform 415"/>
                <p:cNvSpPr>
                  <a:spLocks noChangeArrowheads="1"/>
                </p:cNvSpPr>
                <p:nvPr/>
              </p:nvSpPr>
              <p:spPr bwMode="auto">
                <a:xfrm>
                  <a:off x="3833" y="181"/>
                  <a:ext cx="41" cy="0"/>
                </a:xfrm>
                <a:custGeom>
                  <a:avLst/>
                  <a:gdLst>
                    <a:gd name="T0" fmla="*/ 0 w 883"/>
                    <a:gd name="T1" fmla="*/ 0 h 28"/>
                    <a:gd name="T2" fmla="*/ 0 w 883"/>
                    <a:gd name="T3" fmla="*/ 0 h 28"/>
                    <a:gd name="T4" fmla="*/ 0 w 883"/>
                    <a:gd name="T5" fmla="*/ 0 h 28"/>
                    <a:gd name="T6" fmla="*/ 0 w 883"/>
                    <a:gd name="T7" fmla="*/ 0 h 28"/>
                    <a:gd name="T8" fmla="*/ 0 w 883"/>
                    <a:gd name="T9" fmla="*/ 0 h 28"/>
                    <a:gd name="T10" fmla="*/ 0 w 883"/>
                    <a:gd name="T11" fmla="*/ 0 h 28"/>
                    <a:gd name="T12" fmla="*/ 0 w 883"/>
                    <a:gd name="T13" fmla="*/ 0 h 28"/>
                    <a:gd name="T14" fmla="*/ 0 w 883"/>
                    <a:gd name="T15" fmla="*/ 0 h 28"/>
                    <a:gd name="T16" fmla="*/ 0 w 883"/>
                    <a:gd name="T17" fmla="*/ 0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83"/>
                    <a:gd name="T28" fmla="*/ 0 h 28"/>
                    <a:gd name="T29" fmla="*/ 883 w 883"/>
                    <a:gd name="T30" fmla="*/ 0 h 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83" h="28">
                      <a:moveTo>
                        <a:pt x="11" y="28"/>
                      </a:moveTo>
                      <a:lnTo>
                        <a:pt x="0" y="2"/>
                      </a:lnTo>
                      <a:lnTo>
                        <a:pt x="861" y="0"/>
                      </a:lnTo>
                      <a:lnTo>
                        <a:pt x="883" y="12"/>
                      </a:lnTo>
                      <a:lnTo>
                        <a:pt x="882" y="17"/>
                      </a:lnTo>
                      <a:lnTo>
                        <a:pt x="879" y="22"/>
                      </a:lnTo>
                      <a:lnTo>
                        <a:pt x="876" y="25"/>
                      </a:lnTo>
                      <a:lnTo>
                        <a:pt x="872" y="26"/>
                      </a:lnTo>
                      <a:lnTo>
                        <a:pt x="11" y="28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o-RO"/>
                </a:p>
              </p:txBody>
            </p:sp>
            <p:sp>
              <p:nvSpPr>
                <p:cNvPr id="3103" name="Freeform 416"/>
                <p:cNvSpPr>
                  <a:spLocks noChangeArrowheads="1"/>
                </p:cNvSpPr>
                <p:nvPr/>
              </p:nvSpPr>
              <p:spPr bwMode="auto">
                <a:xfrm>
                  <a:off x="3876" y="163"/>
                  <a:ext cx="0" cy="15"/>
                </a:xfrm>
                <a:custGeom>
                  <a:avLst/>
                  <a:gdLst>
                    <a:gd name="T0" fmla="*/ 0 w 22"/>
                    <a:gd name="T1" fmla="*/ 0 h 663"/>
                    <a:gd name="T2" fmla="*/ 0 w 22"/>
                    <a:gd name="T3" fmla="*/ 0 h 663"/>
                    <a:gd name="T4" fmla="*/ 0 w 22"/>
                    <a:gd name="T5" fmla="*/ 0 h 663"/>
                    <a:gd name="T6" fmla="*/ 0 w 22"/>
                    <a:gd name="T7" fmla="*/ 0 h 663"/>
                    <a:gd name="T8" fmla="*/ 0 w 22"/>
                    <a:gd name="T9" fmla="*/ 0 h 663"/>
                    <a:gd name="T10" fmla="*/ 0 w 22"/>
                    <a:gd name="T11" fmla="*/ 0 h 663"/>
                    <a:gd name="T12" fmla="*/ 0 w 22"/>
                    <a:gd name="T13" fmla="*/ 0 h 663"/>
                    <a:gd name="T14" fmla="*/ 0 w 22"/>
                    <a:gd name="T15" fmla="*/ 0 h 663"/>
                    <a:gd name="T16" fmla="*/ 0 w 22"/>
                    <a:gd name="T17" fmla="*/ 0 h 6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"/>
                    <a:gd name="T28" fmla="*/ 0 h 663"/>
                    <a:gd name="T29" fmla="*/ 0 w 22"/>
                    <a:gd name="T30" fmla="*/ 663 h 66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" h="663">
                      <a:moveTo>
                        <a:pt x="22" y="663"/>
                      </a:moveTo>
                      <a:lnTo>
                        <a:pt x="0" y="651"/>
                      </a:lnTo>
                      <a:lnTo>
                        <a:pt x="0" y="26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8" y="3"/>
                      </a:lnTo>
                      <a:lnTo>
                        <a:pt x="21" y="7"/>
                      </a:lnTo>
                      <a:lnTo>
                        <a:pt x="22" y="12"/>
                      </a:lnTo>
                      <a:lnTo>
                        <a:pt x="22" y="663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o-RO"/>
                </a:p>
              </p:txBody>
            </p:sp>
            <p:sp>
              <p:nvSpPr>
                <p:cNvPr id="3104" name="Freeform 417"/>
                <p:cNvSpPr>
                  <a:spLocks noChangeArrowheads="1"/>
                </p:cNvSpPr>
                <p:nvPr/>
              </p:nvSpPr>
              <p:spPr bwMode="auto">
                <a:xfrm>
                  <a:off x="3806" y="163"/>
                  <a:ext cx="67" cy="0"/>
                </a:xfrm>
                <a:custGeom>
                  <a:avLst/>
                  <a:gdLst>
                    <a:gd name="T0" fmla="*/ 0 w 1427"/>
                    <a:gd name="T1" fmla="*/ 0 h 31"/>
                    <a:gd name="T2" fmla="*/ 0 w 1427"/>
                    <a:gd name="T3" fmla="*/ 0 h 31"/>
                    <a:gd name="T4" fmla="*/ 0 w 1427"/>
                    <a:gd name="T5" fmla="*/ 0 h 31"/>
                    <a:gd name="T6" fmla="*/ 0 w 1427"/>
                    <a:gd name="T7" fmla="*/ 0 h 31"/>
                    <a:gd name="T8" fmla="*/ 0 w 1427"/>
                    <a:gd name="T9" fmla="*/ 0 h 31"/>
                    <a:gd name="T10" fmla="*/ 0 w 1427"/>
                    <a:gd name="T11" fmla="*/ 0 h 31"/>
                    <a:gd name="T12" fmla="*/ 0 w 1427"/>
                    <a:gd name="T13" fmla="*/ 0 h 31"/>
                    <a:gd name="T14" fmla="*/ 0 w 1427"/>
                    <a:gd name="T15" fmla="*/ 0 h 31"/>
                    <a:gd name="T16" fmla="*/ 0 w 1427"/>
                    <a:gd name="T17" fmla="*/ 0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27"/>
                    <a:gd name="T28" fmla="*/ 0 h 31"/>
                    <a:gd name="T29" fmla="*/ 1427 w 1427"/>
                    <a:gd name="T30" fmla="*/ 0 h 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27" h="31">
                      <a:moveTo>
                        <a:pt x="1427" y="5"/>
                      </a:moveTo>
                      <a:lnTo>
                        <a:pt x="1416" y="31"/>
                      </a:lnTo>
                      <a:lnTo>
                        <a:pt x="21" y="26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3" y="3"/>
                      </a:ln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1427" y="5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o-RO"/>
                </a:p>
              </p:txBody>
            </p:sp>
            <p:sp>
              <p:nvSpPr>
                <p:cNvPr id="3105" name="Freeform 418"/>
                <p:cNvSpPr>
                  <a:spLocks noChangeArrowheads="1"/>
                </p:cNvSpPr>
                <p:nvPr/>
              </p:nvSpPr>
              <p:spPr bwMode="auto">
                <a:xfrm>
                  <a:off x="3724" y="104"/>
                  <a:ext cx="67" cy="48"/>
                </a:xfrm>
                <a:custGeom>
                  <a:avLst/>
                  <a:gdLst>
                    <a:gd name="T0" fmla="*/ 0 w 1418"/>
                    <a:gd name="T1" fmla="*/ 0 h 1809"/>
                    <a:gd name="T2" fmla="*/ 0 w 1418"/>
                    <a:gd name="T3" fmla="*/ 0 h 1809"/>
                    <a:gd name="T4" fmla="*/ 0 w 1418"/>
                    <a:gd name="T5" fmla="*/ 0 h 1809"/>
                    <a:gd name="T6" fmla="*/ 0 w 1418"/>
                    <a:gd name="T7" fmla="*/ 0 h 1809"/>
                    <a:gd name="T8" fmla="*/ 0 w 1418"/>
                    <a:gd name="T9" fmla="*/ 0 h 1809"/>
                    <a:gd name="T10" fmla="*/ 0 w 1418"/>
                    <a:gd name="T11" fmla="*/ 0 h 1809"/>
                    <a:gd name="T12" fmla="*/ 0 w 1418"/>
                    <a:gd name="T13" fmla="*/ 0 h 180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18"/>
                    <a:gd name="T22" fmla="*/ 0 h 1809"/>
                    <a:gd name="T23" fmla="*/ 1418 w 1418"/>
                    <a:gd name="T24" fmla="*/ 1809 h 180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18" h="1809">
                      <a:moveTo>
                        <a:pt x="2" y="1809"/>
                      </a:moveTo>
                      <a:lnTo>
                        <a:pt x="0" y="1143"/>
                      </a:lnTo>
                      <a:lnTo>
                        <a:pt x="860" y="1143"/>
                      </a:lnTo>
                      <a:lnTo>
                        <a:pt x="860" y="0"/>
                      </a:lnTo>
                      <a:lnTo>
                        <a:pt x="1418" y="2"/>
                      </a:lnTo>
                      <a:lnTo>
                        <a:pt x="1418" y="1809"/>
                      </a:lnTo>
                      <a:lnTo>
                        <a:pt x="2" y="180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o-RO"/>
                </a:p>
              </p:txBody>
            </p:sp>
            <p:sp>
              <p:nvSpPr>
                <p:cNvPr id="3106" name="Freeform 419"/>
                <p:cNvSpPr>
                  <a:spLocks noChangeArrowheads="1"/>
                </p:cNvSpPr>
                <p:nvPr/>
              </p:nvSpPr>
              <p:spPr bwMode="auto">
                <a:xfrm>
                  <a:off x="3724" y="136"/>
                  <a:ext cx="40" cy="0"/>
                </a:xfrm>
                <a:custGeom>
                  <a:avLst/>
                  <a:gdLst>
                    <a:gd name="T0" fmla="*/ 0 w 871"/>
                    <a:gd name="T1" fmla="*/ 0 h 27"/>
                    <a:gd name="T2" fmla="*/ 0 w 871"/>
                    <a:gd name="T3" fmla="*/ 0 h 27"/>
                    <a:gd name="T4" fmla="*/ 0 w 871"/>
                    <a:gd name="T5" fmla="*/ 0 h 27"/>
                    <a:gd name="T6" fmla="*/ 0 w 871"/>
                    <a:gd name="T7" fmla="*/ 0 h 27"/>
                    <a:gd name="T8" fmla="*/ 0 w 871"/>
                    <a:gd name="T9" fmla="*/ 0 h 27"/>
                    <a:gd name="T10" fmla="*/ 0 w 871"/>
                    <a:gd name="T11" fmla="*/ 0 h 27"/>
                    <a:gd name="T12" fmla="*/ 0 w 871"/>
                    <a:gd name="T13" fmla="*/ 0 h 27"/>
                    <a:gd name="T14" fmla="*/ 0 w 871"/>
                    <a:gd name="T15" fmla="*/ 0 h 27"/>
                    <a:gd name="T16" fmla="*/ 0 w 871"/>
                    <a:gd name="T17" fmla="*/ 0 h 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71"/>
                    <a:gd name="T28" fmla="*/ 0 h 27"/>
                    <a:gd name="T29" fmla="*/ 871 w 871"/>
                    <a:gd name="T30" fmla="*/ 0 h 2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71" h="27">
                      <a:moveTo>
                        <a:pt x="11" y="27"/>
                      </a:moveTo>
                      <a:lnTo>
                        <a:pt x="0" y="0"/>
                      </a:lnTo>
                      <a:lnTo>
                        <a:pt x="850" y="0"/>
                      </a:lnTo>
                      <a:lnTo>
                        <a:pt x="871" y="14"/>
                      </a:lnTo>
                      <a:lnTo>
                        <a:pt x="870" y="19"/>
                      </a:lnTo>
                      <a:lnTo>
                        <a:pt x="868" y="24"/>
                      </a:lnTo>
                      <a:lnTo>
                        <a:pt x="864" y="26"/>
                      </a:lnTo>
                      <a:lnTo>
                        <a:pt x="860" y="27"/>
                      </a:lnTo>
                      <a:lnTo>
                        <a:pt x="11" y="27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o-RO"/>
                </a:p>
              </p:txBody>
            </p:sp>
            <p:sp>
              <p:nvSpPr>
                <p:cNvPr id="3107" name="Freeform 420"/>
                <p:cNvSpPr>
                  <a:spLocks noChangeArrowheads="1"/>
                </p:cNvSpPr>
                <p:nvPr/>
              </p:nvSpPr>
              <p:spPr bwMode="auto">
                <a:xfrm>
                  <a:off x="3766" y="103"/>
                  <a:ext cx="0" cy="29"/>
                </a:xfrm>
                <a:custGeom>
                  <a:avLst/>
                  <a:gdLst>
                    <a:gd name="T0" fmla="*/ 0 w 21"/>
                    <a:gd name="T1" fmla="*/ 0 h 1156"/>
                    <a:gd name="T2" fmla="*/ 0 w 21"/>
                    <a:gd name="T3" fmla="*/ 0 h 1156"/>
                    <a:gd name="T4" fmla="*/ 0 w 21"/>
                    <a:gd name="T5" fmla="*/ 0 h 1156"/>
                    <a:gd name="T6" fmla="*/ 0 w 21"/>
                    <a:gd name="T7" fmla="*/ 0 h 1156"/>
                    <a:gd name="T8" fmla="*/ 0 w 21"/>
                    <a:gd name="T9" fmla="*/ 0 h 1156"/>
                    <a:gd name="T10" fmla="*/ 0 w 21"/>
                    <a:gd name="T11" fmla="*/ 0 h 1156"/>
                    <a:gd name="T12" fmla="*/ 0 w 21"/>
                    <a:gd name="T13" fmla="*/ 0 h 1156"/>
                    <a:gd name="T14" fmla="*/ 0 w 21"/>
                    <a:gd name="T15" fmla="*/ 0 h 1156"/>
                    <a:gd name="T16" fmla="*/ 0 w 21"/>
                    <a:gd name="T17" fmla="*/ 0 h 11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156"/>
                    <a:gd name="T29" fmla="*/ 0 w 21"/>
                    <a:gd name="T30" fmla="*/ 1156 h 11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156">
                      <a:moveTo>
                        <a:pt x="21" y="1156"/>
                      </a:moveTo>
                      <a:lnTo>
                        <a:pt x="0" y="1142"/>
                      </a:lnTo>
                      <a:lnTo>
                        <a:pt x="0" y="13"/>
                      </a:lnTo>
                      <a:lnTo>
                        <a:pt x="1" y="8"/>
                      </a:lnTo>
                      <a:lnTo>
                        <a:pt x="3" y="4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21" y="26"/>
                      </a:lnTo>
                      <a:lnTo>
                        <a:pt x="21" y="1156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o-RO"/>
                </a:p>
              </p:txBody>
            </p:sp>
            <p:sp>
              <p:nvSpPr>
                <p:cNvPr id="3108" name="Freeform 421"/>
                <p:cNvSpPr>
                  <a:spLocks noChangeArrowheads="1"/>
                </p:cNvSpPr>
                <p:nvPr/>
              </p:nvSpPr>
              <p:spPr bwMode="auto">
                <a:xfrm>
                  <a:off x="3767" y="103"/>
                  <a:ext cx="25" cy="0"/>
                </a:xfrm>
                <a:custGeom>
                  <a:avLst/>
                  <a:gdLst>
                    <a:gd name="T0" fmla="*/ 0 w 569"/>
                    <a:gd name="T1" fmla="*/ 0 h 29"/>
                    <a:gd name="T2" fmla="*/ 0 w 569"/>
                    <a:gd name="T3" fmla="*/ 0 h 29"/>
                    <a:gd name="T4" fmla="*/ 0 w 569"/>
                    <a:gd name="T5" fmla="*/ 0 h 29"/>
                    <a:gd name="T6" fmla="*/ 0 w 569"/>
                    <a:gd name="T7" fmla="*/ 0 h 29"/>
                    <a:gd name="T8" fmla="*/ 0 w 569"/>
                    <a:gd name="T9" fmla="*/ 0 h 29"/>
                    <a:gd name="T10" fmla="*/ 0 w 569"/>
                    <a:gd name="T11" fmla="*/ 0 h 29"/>
                    <a:gd name="T12" fmla="*/ 0 w 569"/>
                    <a:gd name="T13" fmla="*/ 0 h 29"/>
                    <a:gd name="T14" fmla="*/ 0 w 569"/>
                    <a:gd name="T15" fmla="*/ 0 h 29"/>
                    <a:gd name="T16" fmla="*/ 0 w 569"/>
                    <a:gd name="T17" fmla="*/ 0 h 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69"/>
                    <a:gd name="T28" fmla="*/ 0 h 29"/>
                    <a:gd name="T29" fmla="*/ 569 w 569"/>
                    <a:gd name="T30" fmla="*/ 0 h 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69" h="29">
                      <a:moveTo>
                        <a:pt x="11" y="26"/>
                      </a:moveTo>
                      <a:lnTo>
                        <a:pt x="0" y="0"/>
                      </a:lnTo>
                      <a:lnTo>
                        <a:pt x="558" y="1"/>
                      </a:lnTo>
                      <a:lnTo>
                        <a:pt x="563" y="3"/>
                      </a:lnTo>
                      <a:lnTo>
                        <a:pt x="566" y="6"/>
                      </a:lnTo>
                      <a:lnTo>
                        <a:pt x="568" y="10"/>
                      </a:lnTo>
                      <a:lnTo>
                        <a:pt x="569" y="15"/>
                      </a:lnTo>
                      <a:lnTo>
                        <a:pt x="547" y="29"/>
                      </a:lnTo>
                      <a:lnTo>
                        <a:pt x="11" y="26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o-RO"/>
                </a:p>
              </p:txBody>
            </p:sp>
            <p:sp>
              <p:nvSpPr>
                <p:cNvPr id="3109" name="Freeform 422"/>
                <p:cNvSpPr>
                  <a:spLocks noChangeArrowheads="1"/>
                </p:cNvSpPr>
                <p:nvPr/>
              </p:nvSpPr>
              <p:spPr bwMode="auto">
                <a:xfrm>
                  <a:off x="3794" y="104"/>
                  <a:ext cx="0" cy="48"/>
                </a:xfrm>
                <a:custGeom>
                  <a:avLst/>
                  <a:gdLst>
                    <a:gd name="T0" fmla="*/ 0 w 22"/>
                    <a:gd name="T1" fmla="*/ 0 h 1819"/>
                    <a:gd name="T2" fmla="*/ 0 w 22"/>
                    <a:gd name="T3" fmla="*/ 0 h 1819"/>
                    <a:gd name="T4" fmla="*/ 0 w 22"/>
                    <a:gd name="T5" fmla="*/ 0 h 1819"/>
                    <a:gd name="T6" fmla="*/ 0 w 22"/>
                    <a:gd name="T7" fmla="*/ 0 h 1819"/>
                    <a:gd name="T8" fmla="*/ 0 w 22"/>
                    <a:gd name="T9" fmla="*/ 0 h 1819"/>
                    <a:gd name="T10" fmla="*/ 0 w 22"/>
                    <a:gd name="T11" fmla="*/ 0 h 1819"/>
                    <a:gd name="T12" fmla="*/ 0 w 22"/>
                    <a:gd name="T13" fmla="*/ 0 h 1819"/>
                    <a:gd name="T14" fmla="*/ 0 w 22"/>
                    <a:gd name="T15" fmla="*/ 0 h 1819"/>
                    <a:gd name="T16" fmla="*/ 0 w 22"/>
                    <a:gd name="T17" fmla="*/ 0 h 18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"/>
                    <a:gd name="T28" fmla="*/ 0 h 1819"/>
                    <a:gd name="T29" fmla="*/ 0 w 22"/>
                    <a:gd name="T30" fmla="*/ 1819 h 18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" h="1819">
                      <a:moveTo>
                        <a:pt x="0" y="14"/>
                      </a:moveTo>
                      <a:lnTo>
                        <a:pt x="22" y="0"/>
                      </a:lnTo>
                      <a:lnTo>
                        <a:pt x="22" y="1807"/>
                      </a:lnTo>
                      <a:lnTo>
                        <a:pt x="21" y="1812"/>
                      </a:lnTo>
                      <a:lnTo>
                        <a:pt x="19" y="1815"/>
                      </a:lnTo>
                      <a:lnTo>
                        <a:pt x="16" y="1818"/>
                      </a:lnTo>
                      <a:lnTo>
                        <a:pt x="11" y="1819"/>
                      </a:lnTo>
                      <a:lnTo>
                        <a:pt x="0" y="179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o-RO"/>
                </a:p>
              </p:txBody>
            </p:sp>
            <p:sp>
              <p:nvSpPr>
                <p:cNvPr id="3110" name="Freeform 423"/>
                <p:cNvSpPr>
                  <a:spLocks noChangeArrowheads="1"/>
                </p:cNvSpPr>
                <p:nvPr/>
              </p:nvSpPr>
              <p:spPr bwMode="auto">
                <a:xfrm>
                  <a:off x="3724" y="154"/>
                  <a:ext cx="68" cy="0"/>
                </a:xfrm>
                <a:custGeom>
                  <a:avLst/>
                  <a:gdLst>
                    <a:gd name="T0" fmla="*/ 0 w 1427"/>
                    <a:gd name="T1" fmla="*/ 0 h 26"/>
                    <a:gd name="T2" fmla="*/ 0 w 1427"/>
                    <a:gd name="T3" fmla="*/ 0 h 26"/>
                    <a:gd name="T4" fmla="*/ 0 w 1427"/>
                    <a:gd name="T5" fmla="*/ 0 h 26"/>
                    <a:gd name="T6" fmla="*/ 0 w 1427"/>
                    <a:gd name="T7" fmla="*/ 0 h 26"/>
                    <a:gd name="T8" fmla="*/ 0 w 1427"/>
                    <a:gd name="T9" fmla="*/ 0 h 26"/>
                    <a:gd name="T10" fmla="*/ 0 w 1427"/>
                    <a:gd name="T11" fmla="*/ 0 h 26"/>
                    <a:gd name="T12" fmla="*/ 0 w 1427"/>
                    <a:gd name="T13" fmla="*/ 0 h 26"/>
                    <a:gd name="T14" fmla="*/ 0 w 1427"/>
                    <a:gd name="T15" fmla="*/ 0 h 26"/>
                    <a:gd name="T16" fmla="*/ 0 w 1427"/>
                    <a:gd name="T17" fmla="*/ 0 h 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27"/>
                    <a:gd name="T28" fmla="*/ 0 h 26"/>
                    <a:gd name="T29" fmla="*/ 1427 w 1427"/>
                    <a:gd name="T30" fmla="*/ 0 h 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27" h="26">
                      <a:moveTo>
                        <a:pt x="1416" y="0"/>
                      </a:moveTo>
                      <a:lnTo>
                        <a:pt x="1427" y="26"/>
                      </a:lnTo>
                      <a:lnTo>
                        <a:pt x="11" y="26"/>
                      </a:lnTo>
                      <a:lnTo>
                        <a:pt x="7" y="25"/>
                      </a:lnTo>
                      <a:lnTo>
                        <a:pt x="3" y="22"/>
                      </a:lnTo>
                      <a:lnTo>
                        <a:pt x="1" y="19"/>
                      </a:lnTo>
                      <a:lnTo>
                        <a:pt x="0" y="14"/>
                      </a:lnTo>
                      <a:lnTo>
                        <a:pt x="22" y="0"/>
                      </a:lnTo>
                      <a:lnTo>
                        <a:pt x="1416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o-RO"/>
                </a:p>
              </p:txBody>
            </p:sp>
            <p:sp>
              <p:nvSpPr>
                <p:cNvPr id="3111" name="Freeform 424"/>
                <p:cNvSpPr>
                  <a:spLocks noChangeArrowheads="1"/>
                </p:cNvSpPr>
                <p:nvPr/>
              </p:nvSpPr>
              <p:spPr bwMode="auto">
                <a:xfrm>
                  <a:off x="3724" y="136"/>
                  <a:ext cx="0" cy="16"/>
                </a:xfrm>
                <a:custGeom>
                  <a:avLst/>
                  <a:gdLst>
                    <a:gd name="T0" fmla="*/ 0 w 24"/>
                    <a:gd name="T1" fmla="*/ 0 h 680"/>
                    <a:gd name="T2" fmla="*/ 0 w 24"/>
                    <a:gd name="T3" fmla="*/ 0 h 680"/>
                    <a:gd name="T4" fmla="*/ 0 w 24"/>
                    <a:gd name="T5" fmla="*/ 0 h 680"/>
                    <a:gd name="T6" fmla="*/ 0 w 24"/>
                    <a:gd name="T7" fmla="*/ 0 h 680"/>
                    <a:gd name="T8" fmla="*/ 0 w 24"/>
                    <a:gd name="T9" fmla="*/ 0 h 680"/>
                    <a:gd name="T10" fmla="*/ 0 w 24"/>
                    <a:gd name="T11" fmla="*/ 0 h 680"/>
                    <a:gd name="T12" fmla="*/ 0 w 24"/>
                    <a:gd name="T13" fmla="*/ 0 h 680"/>
                    <a:gd name="T14" fmla="*/ 0 w 24"/>
                    <a:gd name="T15" fmla="*/ 0 h 680"/>
                    <a:gd name="T16" fmla="*/ 0 w 24"/>
                    <a:gd name="T17" fmla="*/ 0 h 6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"/>
                    <a:gd name="T28" fmla="*/ 0 h 680"/>
                    <a:gd name="T29" fmla="*/ 0 w 24"/>
                    <a:gd name="T30" fmla="*/ 680 h 6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" h="680">
                      <a:moveTo>
                        <a:pt x="24" y="666"/>
                      </a:moveTo>
                      <a:lnTo>
                        <a:pt x="2" y="680"/>
                      </a:lnTo>
                      <a:lnTo>
                        <a:pt x="0" y="14"/>
                      </a:lnTo>
                      <a:lnTo>
                        <a:pt x="1" y="9"/>
                      </a:lnTo>
                      <a:lnTo>
                        <a:pt x="4" y="5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22" y="27"/>
                      </a:lnTo>
                      <a:lnTo>
                        <a:pt x="24" y="666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o-RO"/>
                </a:p>
              </p:txBody>
            </p:sp>
            <p:sp>
              <p:nvSpPr>
                <p:cNvPr id="3112" name="Freeform 425"/>
                <p:cNvSpPr>
                  <a:spLocks noChangeArrowheads="1"/>
                </p:cNvSpPr>
                <p:nvPr/>
              </p:nvSpPr>
              <p:spPr bwMode="auto">
                <a:xfrm>
                  <a:off x="3724" y="163"/>
                  <a:ext cx="67" cy="48"/>
                </a:xfrm>
                <a:custGeom>
                  <a:avLst/>
                  <a:gdLst>
                    <a:gd name="T0" fmla="*/ 0 w 1416"/>
                    <a:gd name="T1" fmla="*/ 0 h 1802"/>
                    <a:gd name="T2" fmla="*/ 0 w 1416"/>
                    <a:gd name="T3" fmla="*/ 0 h 1802"/>
                    <a:gd name="T4" fmla="*/ 0 w 1416"/>
                    <a:gd name="T5" fmla="*/ 0 h 1802"/>
                    <a:gd name="T6" fmla="*/ 0 w 1416"/>
                    <a:gd name="T7" fmla="*/ 0 h 1802"/>
                    <a:gd name="T8" fmla="*/ 0 w 1416"/>
                    <a:gd name="T9" fmla="*/ 0 h 1802"/>
                    <a:gd name="T10" fmla="*/ 0 w 1416"/>
                    <a:gd name="T11" fmla="*/ 0 h 1802"/>
                    <a:gd name="T12" fmla="*/ 0 w 1416"/>
                    <a:gd name="T13" fmla="*/ 0 h 18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16"/>
                    <a:gd name="T22" fmla="*/ 0 h 1802"/>
                    <a:gd name="T23" fmla="*/ 1416 w 1416"/>
                    <a:gd name="T24" fmla="*/ 1802 h 18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16" h="1802">
                      <a:moveTo>
                        <a:pt x="1416" y="1802"/>
                      </a:moveTo>
                      <a:lnTo>
                        <a:pt x="860" y="1802"/>
                      </a:lnTo>
                      <a:lnTo>
                        <a:pt x="860" y="659"/>
                      </a:lnTo>
                      <a:lnTo>
                        <a:pt x="0" y="659"/>
                      </a:lnTo>
                      <a:lnTo>
                        <a:pt x="2" y="3"/>
                      </a:lnTo>
                      <a:lnTo>
                        <a:pt x="1416" y="0"/>
                      </a:lnTo>
                      <a:lnTo>
                        <a:pt x="1416" y="180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o-RO"/>
                </a:p>
              </p:txBody>
            </p:sp>
            <p:sp>
              <p:nvSpPr>
                <p:cNvPr id="3113" name="Freeform 426"/>
                <p:cNvSpPr>
                  <a:spLocks noChangeArrowheads="1"/>
                </p:cNvSpPr>
                <p:nvPr/>
              </p:nvSpPr>
              <p:spPr bwMode="auto">
                <a:xfrm>
                  <a:off x="3766" y="181"/>
                  <a:ext cx="0" cy="29"/>
                </a:xfrm>
                <a:custGeom>
                  <a:avLst/>
                  <a:gdLst>
                    <a:gd name="T0" fmla="*/ 0 w 21"/>
                    <a:gd name="T1" fmla="*/ 0 h 1157"/>
                    <a:gd name="T2" fmla="*/ 0 w 21"/>
                    <a:gd name="T3" fmla="*/ 0 h 1157"/>
                    <a:gd name="T4" fmla="*/ 0 w 21"/>
                    <a:gd name="T5" fmla="*/ 0 h 1157"/>
                    <a:gd name="T6" fmla="*/ 0 w 21"/>
                    <a:gd name="T7" fmla="*/ 0 h 1157"/>
                    <a:gd name="T8" fmla="*/ 0 w 21"/>
                    <a:gd name="T9" fmla="*/ 0 h 1157"/>
                    <a:gd name="T10" fmla="*/ 0 w 21"/>
                    <a:gd name="T11" fmla="*/ 0 h 1157"/>
                    <a:gd name="T12" fmla="*/ 0 w 21"/>
                    <a:gd name="T13" fmla="*/ 0 h 1157"/>
                    <a:gd name="T14" fmla="*/ 0 w 21"/>
                    <a:gd name="T15" fmla="*/ 0 h 1157"/>
                    <a:gd name="T16" fmla="*/ 0 w 21"/>
                    <a:gd name="T17" fmla="*/ 0 h 11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157"/>
                    <a:gd name="T29" fmla="*/ 0 w 21"/>
                    <a:gd name="T30" fmla="*/ 1157 h 11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157">
                      <a:moveTo>
                        <a:pt x="21" y="1143"/>
                      </a:moveTo>
                      <a:lnTo>
                        <a:pt x="0" y="1157"/>
                      </a:lnTo>
                      <a:lnTo>
                        <a:pt x="0" y="26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8" y="4"/>
                      </a:lnTo>
                      <a:lnTo>
                        <a:pt x="20" y="9"/>
                      </a:lnTo>
                      <a:lnTo>
                        <a:pt x="21" y="14"/>
                      </a:lnTo>
                      <a:lnTo>
                        <a:pt x="21" y="1143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o-RO"/>
                </a:p>
              </p:txBody>
            </p:sp>
            <p:sp>
              <p:nvSpPr>
                <p:cNvPr id="3114" name="Freeform 427"/>
                <p:cNvSpPr>
                  <a:spLocks noChangeArrowheads="1"/>
                </p:cNvSpPr>
                <p:nvPr/>
              </p:nvSpPr>
              <p:spPr bwMode="auto">
                <a:xfrm>
                  <a:off x="3724" y="181"/>
                  <a:ext cx="40" cy="0"/>
                </a:xfrm>
                <a:custGeom>
                  <a:avLst/>
                  <a:gdLst>
                    <a:gd name="T0" fmla="*/ 0 w 871"/>
                    <a:gd name="T1" fmla="*/ 0 h 26"/>
                    <a:gd name="T2" fmla="*/ 0 w 871"/>
                    <a:gd name="T3" fmla="*/ 0 h 26"/>
                    <a:gd name="T4" fmla="*/ 0 w 871"/>
                    <a:gd name="T5" fmla="*/ 0 h 26"/>
                    <a:gd name="T6" fmla="*/ 0 w 871"/>
                    <a:gd name="T7" fmla="*/ 0 h 26"/>
                    <a:gd name="T8" fmla="*/ 0 w 871"/>
                    <a:gd name="T9" fmla="*/ 0 h 26"/>
                    <a:gd name="T10" fmla="*/ 0 w 871"/>
                    <a:gd name="T11" fmla="*/ 0 h 26"/>
                    <a:gd name="T12" fmla="*/ 0 w 871"/>
                    <a:gd name="T13" fmla="*/ 0 h 26"/>
                    <a:gd name="T14" fmla="*/ 0 w 871"/>
                    <a:gd name="T15" fmla="*/ 0 h 26"/>
                    <a:gd name="T16" fmla="*/ 0 w 871"/>
                    <a:gd name="T17" fmla="*/ 0 h 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71"/>
                    <a:gd name="T28" fmla="*/ 0 h 26"/>
                    <a:gd name="T29" fmla="*/ 871 w 871"/>
                    <a:gd name="T30" fmla="*/ 0 h 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71" h="26">
                      <a:moveTo>
                        <a:pt x="871" y="0"/>
                      </a:moveTo>
                      <a:lnTo>
                        <a:pt x="861" y="26"/>
                      </a:lnTo>
                      <a:lnTo>
                        <a:pt x="11" y="26"/>
                      </a:lnTo>
                      <a:lnTo>
                        <a:pt x="7" y="26"/>
                      </a:lnTo>
                      <a:lnTo>
                        <a:pt x="4" y="23"/>
                      </a:lnTo>
                      <a:lnTo>
                        <a:pt x="1" y="19"/>
                      </a:lnTo>
                      <a:lnTo>
                        <a:pt x="0" y="14"/>
                      </a:lnTo>
                      <a:lnTo>
                        <a:pt x="22" y="0"/>
                      </a:lnTo>
                      <a:lnTo>
                        <a:pt x="871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o-RO"/>
                </a:p>
              </p:txBody>
            </p:sp>
            <p:sp>
              <p:nvSpPr>
                <p:cNvPr id="3115" name="Freeform 428"/>
                <p:cNvSpPr>
                  <a:spLocks noChangeArrowheads="1"/>
                </p:cNvSpPr>
                <p:nvPr/>
              </p:nvSpPr>
              <p:spPr bwMode="auto">
                <a:xfrm>
                  <a:off x="3724" y="163"/>
                  <a:ext cx="0" cy="16"/>
                </a:xfrm>
                <a:custGeom>
                  <a:avLst/>
                  <a:gdLst>
                    <a:gd name="T0" fmla="*/ 0 w 24"/>
                    <a:gd name="T1" fmla="*/ 0 h 670"/>
                    <a:gd name="T2" fmla="*/ 0 w 24"/>
                    <a:gd name="T3" fmla="*/ 0 h 670"/>
                    <a:gd name="T4" fmla="*/ 0 w 24"/>
                    <a:gd name="T5" fmla="*/ 0 h 670"/>
                    <a:gd name="T6" fmla="*/ 0 w 24"/>
                    <a:gd name="T7" fmla="*/ 0 h 670"/>
                    <a:gd name="T8" fmla="*/ 0 w 24"/>
                    <a:gd name="T9" fmla="*/ 0 h 670"/>
                    <a:gd name="T10" fmla="*/ 0 w 24"/>
                    <a:gd name="T11" fmla="*/ 0 h 670"/>
                    <a:gd name="T12" fmla="*/ 0 w 24"/>
                    <a:gd name="T13" fmla="*/ 0 h 670"/>
                    <a:gd name="T14" fmla="*/ 0 w 24"/>
                    <a:gd name="T15" fmla="*/ 0 h 670"/>
                    <a:gd name="T16" fmla="*/ 0 w 24"/>
                    <a:gd name="T17" fmla="*/ 0 h 67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"/>
                    <a:gd name="T28" fmla="*/ 0 h 670"/>
                    <a:gd name="T29" fmla="*/ 0 w 24"/>
                    <a:gd name="T30" fmla="*/ 670 h 67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" h="670">
                      <a:moveTo>
                        <a:pt x="22" y="656"/>
                      </a:moveTo>
                      <a:lnTo>
                        <a:pt x="0" y="670"/>
                      </a:lnTo>
                      <a:lnTo>
                        <a:pt x="2" y="14"/>
                      </a:lnTo>
                      <a:lnTo>
                        <a:pt x="3" y="8"/>
                      </a:lnTo>
                      <a:lnTo>
                        <a:pt x="5" y="4"/>
                      </a:ln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24" y="26"/>
                      </a:lnTo>
                      <a:lnTo>
                        <a:pt x="22" y="656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o-RO"/>
                </a:p>
              </p:txBody>
            </p:sp>
            <p:sp>
              <p:nvSpPr>
                <p:cNvPr id="3116" name="Freeform 429"/>
                <p:cNvSpPr>
                  <a:spLocks noChangeArrowheads="1"/>
                </p:cNvSpPr>
                <p:nvPr/>
              </p:nvSpPr>
              <p:spPr bwMode="auto">
                <a:xfrm>
                  <a:off x="3724" y="163"/>
                  <a:ext cx="68" cy="0"/>
                </a:xfrm>
                <a:custGeom>
                  <a:avLst/>
                  <a:gdLst>
                    <a:gd name="T0" fmla="*/ 0 w 1425"/>
                    <a:gd name="T1" fmla="*/ 0 h 28"/>
                    <a:gd name="T2" fmla="*/ 0 w 1425"/>
                    <a:gd name="T3" fmla="*/ 0 h 28"/>
                    <a:gd name="T4" fmla="*/ 0 w 1425"/>
                    <a:gd name="T5" fmla="*/ 0 h 28"/>
                    <a:gd name="T6" fmla="*/ 0 w 1425"/>
                    <a:gd name="T7" fmla="*/ 0 h 28"/>
                    <a:gd name="T8" fmla="*/ 0 w 1425"/>
                    <a:gd name="T9" fmla="*/ 0 h 28"/>
                    <a:gd name="T10" fmla="*/ 0 w 1425"/>
                    <a:gd name="T11" fmla="*/ 0 h 28"/>
                    <a:gd name="T12" fmla="*/ 0 w 1425"/>
                    <a:gd name="T13" fmla="*/ 0 h 28"/>
                    <a:gd name="T14" fmla="*/ 0 w 1425"/>
                    <a:gd name="T15" fmla="*/ 0 h 28"/>
                    <a:gd name="T16" fmla="*/ 0 w 1425"/>
                    <a:gd name="T17" fmla="*/ 0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25"/>
                    <a:gd name="T28" fmla="*/ 0 h 28"/>
                    <a:gd name="T29" fmla="*/ 1425 w 1425"/>
                    <a:gd name="T30" fmla="*/ 0 h 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25" h="28">
                      <a:moveTo>
                        <a:pt x="11" y="28"/>
                      </a:moveTo>
                      <a:lnTo>
                        <a:pt x="0" y="2"/>
                      </a:lnTo>
                      <a:lnTo>
                        <a:pt x="1414" y="0"/>
                      </a:lnTo>
                      <a:lnTo>
                        <a:pt x="1419" y="1"/>
                      </a:lnTo>
                      <a:lnTo>
                        <a:pt x="1422" y="3"/>
                      </a:lnTo>
                      <a:lnTo>
                        <a:pt x="1425" y="8"/>
                      </a:lnTo>
                      <a:lnTo>
                        <a:pt x="1425" y="13"/>
                      </a:lnTo>
                      <a:lnTo>
                        <a:pt x="1403" y="26"/>
                      </a:lnTo>
                      <a:lnTo>
                        <a:pt x="11" y="28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o-RO"/>
                </a:p>
              </p:txBody>
            </p:sp>
            <p:sp>
              <p:nvSpPr>
                <p:cNvPr id="3117" name="Freeform 430"/>
                <p:cNvSpPr>
                  <a:spLocks noChangeArrowheads="1"/>
                </p:cNvSpPr>
                <p:nvPr/>
              </p:nvSpPr>
              <p:spPr bwMode="auto">
                <a:xfrm>
                  <a:off x="3794" y="163"/>
                  <a:ext cx="0" cy="48"/>
                </a:xfrm>
                <a:custGeom>
                  <a:avLst/>
                  <a:gdLst>
                    <a:gd name="T0" fmla="*/ 0 w 22"/>
                    <a:gd name="T1" fmla="*/ 0 h 1814"/>
                    <a:gd name="T2" fmla="*/ 0 w 22"/>
                    <a:gd name="T3" fmla="*/ 0 h 1814"/>
                    <a:gd name="T4" fmla="*/ 0 w 22"/>
                    <a:gd name="T5" fmla="*/ 0 h 1814"/>
                    <a:gd name="T6" fmla="*/ 0 w 22"/>
                    <a:gd name="T7" fmla="*/ 0 h 1814"/>
                    <a:gd name="T8" fmla="*/ 0 w 22"/>
                    <a:gd name="T9" fmla="*/ 0 h 1814"/>
                    <a:gd name="T10" fmla="*/ 0 w 22"/>
                    <a:gd name="T11" fmla="*/ 0 h 1814"/>
                    <a:gd name="T12" fmla="*/ 0 w 22"/>
                    <a:gd name="T13" fmla="*/ 0 h 1814"/>
                    <a:gd name="T14" fmla="*/ 0 w 22"/>
                    <a:gd name="T15" fmla="*/ 0 h 1814"/>
                    <a:gd name="T16" fmla="*/ 0 w 22"/>
                    <a:gd name="T17" fmla="*/ 0 h 18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"/>
                    <a:gd name="T28" fmla="*/ 0 h 1814"/>
                    <a:gd name="T29" fmla="*/ 0 w 22"/>
                    <a:gd name="T30" fmla="*/ 1814 h 18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" h="1814">
                      <a:moveTo>
                        <a:pt x="0" y="13"/>
                      </a:moveTo>
                      <a:lnTo>
                        <a:pt x="22" y="0"/>
                      </a:lnTo>
                      <a:lnTo>
                        <a:pt x="22" y="1802"/>
                      </a:lnTo>
                      <a:lnTo>
                        <a:pt x="22" y="1807"/>
                      </a:lnTo>
                      <a:lnTo>
                        <a:pt x="19" y="1811"/>
                      </a:lnTo>
                      <a:lnTo>
                        <a:pt x="16" y="1813"/>
                      </a:lnTo>
                      <a:lnTo>
                        <a:pt x="11" y="1814"/>
                      </a:lnTo>
                      <a:lnTo>
                        <a:pt x="0" y="178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o-RO"/>
                </a:p>
              </p:txBody>
            </p:sp>
            <p:sp>
              <p:nvSpPr>
                <p:cNvPr id="3118" name="Freeform 431"/>
                <p:cNvSpPr>
                  <a:spLocks noChangeArrowheads="1"/>
                </p:cNvSpPr>
                <p:nvPr/>
              </p:nvSpPr>
              <p:spPr bwMode="auto">
                <a:xfrm>
                  <a:off x="3766" y="213"/>
                  <a:ext cx="25" cy="0"/>
                </a:xfrm>
                <a:custGeom>
                  <a:avLst/>
                  <a:gdLst>
                    <a:gd name="T0" fmla="*/ 0 w 566"/>
                    <a:gd name="T1" fmla="*/ 0 h 26"/>
                    <a:gd name="T2" fmla="*/ 0 w 566"/>
                    <a:gd name="T3" fmla="*/ 0 h 26"/>
                    <a:gd name="T4" fmla="*/ 0 w 566"/>
                    <a:gd name="T5" fmla="*/ 0 h 26"/>
                    <a:gd name="T6" fmla="*/ 0 w 566"/>
                    <a:gd name="T7" fmla="*/ 0 h 26"/>
                    <a:gd name="T8" fmla="*/ 0 w 566"/>
                    <a:gd name="T9" fmla="*/ 0 h 26"/>
                    <a:gd name="T10" fmla="*/ 0 w 566"/>
                    <a:gd name="T11" fmla="*/ 0 h 26"/>
                    <a:gd name="T12" fmla="*/ 0 w 566"/>
                    <a:gd name="T13" fmla="*/ 0 h 26"/>
                    <a:gd name="T14" fmla="*/ 0 w 566"/>
                    <a:gd name="T15" fmla="*/ 0 h 26"/>
                    <a:gd name="T16" fmla="*/ 0 w 566"/>
                    <a:gd name="T17" fmla="*/ 0 h 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66"/>
                    <a:gd name="T28" fmla="*/ 0 h 26"/>
                    <a:gd name="T29" fmla="*/ 566 w 566"/>
                    <a:gd name="T30" fmla="*/ 0 h 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66" h="26">
                      <a:moveTo>
                        <a:pt x="555" y="0"/>
                      </a:moveTo>
                      <a:lnTo>
                        <a:pt x="566" y="26"/>
                      </a:lnTo>
                      <a:lnTo>
                        <a:pt x="10" y="26"/>
                      </a:lnTo>
                      <a:lnTo>
                        <a:pt x="6" y="25"/>
                      </a:lnTo>
                      <a:lnTo>
                        <a:pt x="3" y="23"/>
                      </a:lnTo>
                      <a:lnTo>
                        <a:pt x="1" y="19"/>
                      </a:lnTo>
                      <a:lnTo>
                        <a:pt x="0" y="14"/>
                      </a:lnTo>
                      <a:lnTo>
                        <a:pt x="21" y="0"/>
                      </a:lnTo>
                      <a:lnTo>
                        <a:pt x="555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o-RO"/>
                </a:p>
              </p:txBody>
            </p:sp>
          </p:grpSp>
          <p:sp>
            <p:nvSpPr>
              <p:cNvPr id="3089" name="Rectangle 433"/>
              <p:cNvSpPr>
                <a:spLocks noChangeArrowheads="1"/>
              </p:cNvSpPr>
              <p:nvPr/>
            </p:nvSpPr>
            <p:spPr bwMode="auto">
              <a:xfrm>
                <a:off x="4978" y="255"/>
                <a:ext cx="666" cy="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9pPr>
              </a:lstStyle>
              <a:p>
                <a:pPr algn="ctr" eaLnBrk="1" hangingPunct="1">
                  <a:buSzPct val="100000"/>
                </a:pPr>
                <a:r>
                  <a:rPr lang="ro-RO" altLang="ro-RO" sz="700" b="1">
                    <a:solidFill>
                      <a:srgbClr val="1D1D57"/>
                    </a:solidFill>
                    <a:cs typeface="Arial" charset="0"/>
                  </a:rPr>
                  <a:t>Centrul Naţional de Evaluare şi Promovare a Stării de Sănătate </a:t>
                </a:r>
              </a:p>
            </p:txBody>
          </p:sp>
          <p:sp>
            <p:nvSpPr>
              <p:cNvPr id="3090" name="Rectangle 434"/>
              <p:cNvSpPr>
                <a:spLocks noChangeArrowheads="1"/>
              </p:cNvSpPr>
              <p:nvPr/>
            </p:nvSpPr>
            <p:spPr bwMode="auto">
              <a:xfrm>
                <a:off x="4270" y="296"/>
                <a:ext cx="66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9pPr>
              </a:lstStyle>
              <a:p>
                <a:pPr algn="ctr" eaLnBrk="1" hangingPunct="1">
                  <a:buSzPct val="100000"/>
                </a:pPr>
                <a:r>
                  <a:rPr lang="ro-RO" altLang="ro-RO" sz="700" b="1">
                    <a:solidFill>
                      <a:srgbClr val="1D1D57"/>
                    </a:solidFill>
                    <a:cs typeface="Arial" charset="0"/>
                  </a:rPr>
                  <a:t>Institutul Na</a:t>
                </a:r>
                <a:r>
                  <a:rPr lang="ro-RO" altLang="ro-RO" sz="700">
                    <a:solidFill>
                      <a:srgbClr val="1D1D57"/>
                    </a:solidFill>
                    <a:cs typeface="Arial" charset="0"/>
                  </a:rPr>
                  <a:t>ţi</a:t>
                </a:r>
                <a:r>
                  <a:rPr lang="ro-RO" altLang="ro-RO" sz="700" b="1">
                    <a:solidFill>
                      <a:srgbClr val="1D1D57"/>
                    </a:solidFill>
                    <a:cs typeface="Arial" charset="0"/>
                  </a:rPr>
                  <a:t>onal de Sănătate Publică</a:t>
                </a:r>
              </a:p>
            </p:txBody>
          </p:sp>
          <p:sp>
            <p:nvSpPr>
              <p:cNvPr id="2" name="Rectangle 435"/>
              <p:cNvSpPr>
                <a:spLocks noChangeArrowheads="1"/>
              </p:cNvSpPr>
              <p:nvPr/>
            </p:nvSpPr>
            <p:spPr bwMode="auto">
              <a:xfrm>
                <a:off x="3481" y="296"/>
                <a:ext cx="706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9pPr>
              </a:lstStyle>
              <a:p>
                <a:pPr algn="ctr" eaLnBrk="1" hangingPunct="1">
                  <a:buSzPct val="100000"/>
                </a:pPr>
                <a:r>
                  <a:rPr lang="ro-RO" altLang="ro-RO" sz="700" b="1">
                    <a:solidFill>
                      <a:srgbClr val="1D1D57"/>
                    </a:solidFill>
                    <a:cs typeface="Arial" charset="0"/>
                  </a:rPr>
                  <a:t>Centrul Regional de Sănătate Publică Iaşi</a:t>
                </a:r>
              </a:p>
            </p:txBody>
          </p:sp>
          <p:pic>
            <p:nvPicPr>
              <p:cNvPr id="3092" name="Picture 43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9" y="83"/>
                <a:ext cx="197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3093" name="Text Box 437"/>
              <p:cNvSpPr txBox="1">
                <a:spLocks noChangeArrowheads="1"/>
              </p:cNvSpPr>
              <p:nvPr/>
            </p:nvSpPr>
            <p:spPr bwMode="auto">
              <a:xfrm>
                <a:off x="2971" y="304"/>
                <a:ext cx="547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pitchFamily="34" charset="-122"/>
                  </a:defRPr>
                </a:lvl9pPr>
              </a:lstStyle>
              <a:p>
                <a:pPr eaLnBrk="1" hangingPunct="1">
                  <a:buSzPct val="100000"/>
                </a:pPr>
                <a:r>
                  <a:rPr lang="ro-RO" altLang="ro-RO" sz="700" b="1">
                    <a:solidFill>
                      <a:srgbClr val="1D1D57"/>
                    </a:solidFill>
                    <a:cs typeface="Arial" charset="0"/>
                  </a:rPr>
                  <a:t>Ministerul Sănătăţii</a:t>
                </a:r>
              </a:p>
              <a:p>
                <a:pPr eaLnBrk="1" hangingPunct="1">
                  <a:buSzPct val="100000"/>
                </a:pPr>
                <a:endParaRPr lang="ro-RO" altLang="ro-RO" sz="700" b="1">
                  <a:solidFill>
                    <a:srgbClr val="1D1D57"/>
                  </a:solidFill>
                  <a:cs typeface="Arial" charset="0"/>
                </a:endParaRPr>
              </a:p>
            </p:txBody>
          </p:sp>
        </p:grpSp>
        <p:pic>
          <p:nvPicPr>
            <p:cNvPr id="3086" name="Picture 459" descr="CNEPS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6829"/>
            <a:stretch>
              <a:fillRect/>
            </a:stretch>
          </p:blipFill>
          <p:spPr bwMode="auto">
            <a:xfrm>
              <a:off x="7960855" y="195254"/>
              <a:ext cx="931625" cy="209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3" name="Picture 455" descr="http://pngimg.com/upload/grass_PNG493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90" t="10036" r="-221" b="19717"/>
          <a:stretch>
            <a:fillRect/>
          </a:stretch>
        </p:blipFill>
        <p:spPr bwMode="auto">
          <a:xfrm>
            <a:off x="4571999" y="5374084"/>
            <a:ext cx="46085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Grafik 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1080" y="226194"/>
            <a:ext cx="4052888" cy="2698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7" name="Rectangle 455"/>
          <p:cNvSpPr>
            <a:spLocks noChangeArrowheads="1"/>
          </p:cNvSpPr>
          <p:nvPr/>
        </p:nvSpPr>
        <p:spPr bwMode="auto">
          <a:xfrm>
            <a:off x="4823842" y="1340768"/>
            <a:ext cx="428466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o-RO" altLang="ro-RO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Spune AAAAA! </a:t>
            </a:r>
          </a:p>
        </p:txBody>
      </p:sp>
      <p:pic>
        <p:nvPicPr>
          <p:cNvPr id="3078" name="Picture 44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97"/>
          <a:stretch>
            <a:fillRect/>
          </a:stretch>
        </p:blipFill>
        <p:spPr bwMode="auto">
          <a:xfrm>
            <a:off x="179388" y="3162300"/>
            <a:ext cx="4176712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tăText 2"/>
          <p:cNvSpPr txBox="1"/>
          <p:nvPr/>
        </p:nvSpPr>
        <p:spPr>
          <a:xfrm>
            <a:off x="4557258" y="3986480"/>
            <a:ext cx="4551246" cy="73866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ro-RO" altLang="ro-RO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Gândește-te</a:t>
            </a:r>
            <a:r>
              <a:rPr lang="en-US" altLang="ro-RO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o-RO" altLang="ro-RO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</a:t>
            </a:r>
            <a:r>
              <a:rPr lang="ro-RO" altLang="ro-RO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sănătatea ta!</a:t>
            </a:r>
          </a:p>
          <a:p>
            <a:pPr algn="ctr"/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7047" y="2204864"/>
            <a:ext cx="3327401" cy="166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84971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0"/>
          <p:cNvGrpSpPr>
            <a:grpSpLocks/>
          </p:cNvGrpSpPr>
          <p:nvPr/>
        </p:nvGrpSpPr>
        <p:grpSpPr bwMode="auto">
          <a:xfrm>
            <a:off x="-36513" y="-26988"/>
            <a:ext cx="9136072" cy="6884988"/>
            <a:chOff x="-36513" y="-26988"/>
            <a:chExt cx="9136072" cy="6884988"/>
          </a:xfrm>
        </p:grpSpPr>
        <p:grpSp>
          <p:nvGrpSpPr>
            <p:cNvPr id="4099" name="Group 2"/>
            <p:cNvGrpSpPr>
              <a:grpSpLocks/>
            </p:cNvGrpSpPr>
            <p:nvPr/>
          </p:nvGrpSpPr>
          <p:grpSpPr bwMode="auto">
            <a:xfrm>
              <a:off x="-36513" y="-26988"/>
              <a:ext cx="9136072" cy="6884988"/>
              <a:chOff x="-36511" y="-26842"/>
              <a:chExt cx="9136832" cy="6884842"/>
            </a:xfrm>
          </p:grpSpPr>
          <p:sp>
            <p:nvSpPr>
              <p:cNvPr id="3" name="Line 2"/>
              <p:cNvSpPr>
                <a:spLocks noChangeShapeType="1"/>
              </p:cNvSpPr>
              <p:nvPr/>
            </p:nvSpPr>
            <p:spPr bwMode="auto">
              <a:xfrm>
                <a:off x="4566035" y="145"/>
                <a:ext cx="6351" cy="6857855"/>
              </a:xfrm>
              <a:prstGeom prst="line">
                <a:avLst/>
              </a:prstGeom>
              <a:noFill/>
              <a:ln w="9360" cap="sq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02" name="Rectangle 4"/>
              <p:cNvSpPr>
                <a:spLocks noChangeArrowheads="1"/>
              </p:cNvSpPr>
              <p:nvPr/>
            </p:nvSpPr>
            <p:spPr bwMode="auto">
              <a:xfrm>
                <a:off x="899671" y="2348976"/>
                <a:ext cx="3456672" cy="1015583"/>
              </a:xfrm>
              <a:prstGeom prst="rect">
                <a:avLst/>
              </a:prstGeom>
              <a:solidFill>
                <a:srgbClr val="C51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algn="just" eaLnBrk="1" hangingPunct="1">
                  <a:buSzPct val="100000"/>
                </a:pPr>
                <a:r>
                  <a:rPr lang="ro-RO" altLang="ro-RO" sz="1500" smtClean="0">
                    <a:solidFill>
                      <a:srgbClr val="FFFFFF"/>
                    </a:solidFill>
                    <a:latin typeface="Comic Sans MS" panose="030F0702030302020204" pitchFamily="66" charset="0"/>
                  </a:rPr>
                  <a:t>Periaţi-vă regulat dinţii, de cel puţin 2 ori pe zi, dimineaţa după micul dejun şi seara înainte de culcare, timp de 3 minute! </a:t>
                </a:r>
              </a:p>
            </p:txBody>
          </p:sp>
          <p:sp>
            <p:nvSpPr>
              <p:cNvPr id="4103" name="Text Box 5"/>
              <p:cNvSpPr txBox="1">
                <a:spLocks noChangeArrowheads="1"/>
              </p:cNvSpPr>
              <p:nvPr/>
            </p:nvSpPr>
            <p:spPr bwMode="auto">
              <a:xfrm>
                <a:off x="179264" y="4449737"/>
                <a:ext cx="4176712" cy="779463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buSzPct val="100000"/>
                </a:pPr>
                <a:r>
                  <a:rPr lang="ro-RO" altLang="ro-RO" sz="1500" smtClean="0">
                    <a:solidFill>
                      <a:srgbClr val="FFFFFF"/>
                    </a:solidFill>
                    <a:latin typeface="Comic Sans MS" panose="030F0702030302020204" pitchFamily="66" charset="0"/>
                  </a:rPr>
                  <a:t>Folosiţi apă de gură </a:t>
                </a:r>
                <a:r>
                  <a:rPr lang="ro-RO" altLang="ro-RO" sz="1500" b="1" smtClean="0">
                    <a:solidFill>
                      <a:srgbClr val="FFFFFF"/>
                    </a:solidFill>
                    <a:latin typeface="Comic Sans MS" panose="030F0702030302020204" pitchFamily="66" charset="0"/>
                  </a:rPr>
                  <a:t>fără alcool (o dată pe zi, </a:t>
                </a:r>
                <a:r>
                  <a:rPr lang="ro-RO" altLang="ro-RO" sz="1500" smtClean="0">
                    <a:solidFill>
                      <a:srgbClr val="FFFFFF"/>
                    </a:solidFill>
                    <a:latin typeface="Comic Sans MS" panose="030F0702030302020204" pitchFamily="66" charset="0"/>
                  </a:rPr>
                  <a:t>clătiţi timp de 1 minut</a:t>
                </a:r>
                <a:r>
                  <a:rPr lang="ro-RO" altLang="ro-RO" sz="1500" b="1" smtClean="0">
                    <a:solidFill>
                      <a:srgbClr val="FFFFFF"/>
                    </a:solidFill>
                    <a:latin typeface="Comic Sans MS" panose="030F0702030302020204" pitchFamily="66" charset="0"/>
                  </a:rPr>
                  <a:t>). </a:t>
                </a:r>
              </a:p>
              <a:p>
                <a:pPr eaLnBrk="1" hangingPunct="1">
                  <a:buSzPct val="100000"/>
                </a:pPr>
                <a:r>
                  <a:rPr lang="ro-RO" altLang="ro-RO" sz="1500" smtClean="0">
                    <a:solidFill>
                      <a:srgbClr val="FFFFFF"/>
                    </a:solidFill>
                    <a:latin typeface="Comic Sans MS" panose="030F0702030302020204" pitchFamily="66" charset="0"/>
                  </a:rPr>
                  <a:t>Curăţaţi-vă limba, o dată pe zi!</a:t>
                </a:r>
              </a:p>
            </p:txBody>
          </p:sp>
          <p:sp>
            <p:nvSpPr>
              <p:cNvPr id="4104" name="Rectangle 6"/>
              <p:cNvSpPr>
                <a:spLocks noChangeArrowheads="1"/>
              </p:cNvSpPr>
              <p:nvPr/>
            </p:nvSpPr>
            <p:spPr bwMode="auto">
              <a:xfrm>
                <a:off x="35496" y="1227138"/>
                <a:ext cx="3492500" cy="104282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1125"/>
                  </a:spcBef>
                  <a:buSzPct val="100000"/>
                </a:pPr>
                <a:r>
                  <a:rPr lang="ro-RO" altLang="ro-RO" sz="1700" dirty="0" smtClean="0">
                    <a:latin typeface="Segoe Print" panose="02000600000000000000" pitchFamily="2" charset="0"/>
                  </a:rPr>
                  <a:t>Cariile sunt produse de bacterii, de aceea  igiena orală este </a:t>
                </a:r>
                <a:r>
                  <a:rPr lang="ro-RO" altLang="ro-RO" sz="1700" dirty="0" err="1" smtClean="0">
                    <a:latin typeface="Segoe Print" panose="02000600000000000000" pitchFamily="2" charset="0"/>
                  </a:rPr>
                  <a:t>esenţială</a:t>
                </a:r>
                <a:r>
                  <a:rPr lang="ro-RO" altLang="ro-RO" sz="1700" dirty="0" smtClean="0">
                    <a:latin typeface="Segoe Print" panose="02000600000000000000" pitchFamily="2" charset="0"/>
                  </a:rPr>
                  <a:t> pentru îndepărtarea lor!</a:t>
                </a:r>
              </a:p>
            </p:txBody>
          </p:sp>
          <p:sp>
            <p:nvSpPr>
              <p:cNvPr id="4105" name="Text Box 8"/>
              <p:cNvSpPr txBox="1">
                <a:spLocks noChangeArrowheads="1"/>
              </p:cNvSpPr>
              <p:nvPr/>
            </p:nvSpPr>
            <p:spPr bwMode="auto">
              <a:xfrm>
                <a:off x="144463" y="5491163"/>
                <a:ext cx="3095625" cy="917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ts val="1125"/>
                  </a:spcBef>
                  <a:buSzPct val="100000"/>
                </a:pPr>
                <a:r>
                  <a:rPr lang="ro-RO" altLang="ro-RO" smtClean="0">
                    <a:solidFill>
                      <a:srgbClr val="9A449A"/>
                    </a:solidFill>
                    <a:latin typeface="Segoe Print" panose="02000600000000000000" pitchFamily="2" charset="0"/>
                  </a:rPr>
                  <a:t>Curăţaţi-vă spaţiul interdentar folosind aţa sau periuţa interdentară</a:t>
                </a:r>
              </a:p>
            </p:txBody>
          </p:sp>
          <p:pic>
            <p:nvPicPr>
              <p:cNvPr id="4106" name="Picture 9"/>
              <p:cNvPicPr>
                <a:picLocks noChangeAspect="1" noChangeArrowheads="1"/>
              </p:cNvPicPr>
              <p:nvPr/>
            </p:nvPicPr>
            <p:blipFill>
              <a:blip r:embed="rId3">
                <a:lum bright="6000" contrast="12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0487" t="13847"/>
              <a:stretch>
                <a:fillRect/>
              </a:stretch>
            </p:blipFill>
            <p:spPr bwMode="auto">
              <a:xfrm>
                <a:off x="3168650" y="5832475"/>
                <a:ext cx="1225550" cy="885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107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7425" y="5408613"/>
                <a:ext cx="788988" cy="423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108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4861" t="25125" r="11104" b="26700"/>
              <a:stretch>
                <a:fillRect/>
              </a:stretch>
            </p:blipFill>
            <p:spPr bwMode="auto">
              <a:xfrm>
                <a:off x="3203848" y="1196752"/>
                <a:ext cx="1332478" cy="941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4109" name="Rectangle 12"/>
              <p:cNvSpPr>
                <a:spLocks noChangeArrowheads="1"/>
              </p:cNvSpPr>
              <p:nvPr/>
            </p:nvSpPr>
            <p:spPr bwMode="auto">
              <a:xfrm>
                <a:off x="4660933" y="4503772"/>
                <a:ext cx="2769140" cy="1015583"/>
              </a:xfrm>
              <a:prstGeom prst="rect">
                <a:avLst/>
              </a:prstGeom>
              <a:solidFill>
                <a:srgbClr val="D882B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wrap="square" anchor="ctr">
                <a:spAutoFit/>
              </a:bodyPr>
              <a:lstStyle/>
              <a:p>
                <a:pPr algn="just" eaLnBrk="1" hangingPunct="1"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ro-RO" altLang="ro-RO" sz="1500">
                    <a:solidFill>
                      <a:srgbClr val="1D1D57"/>
                    </a:solidFill>
                    <a:latin typeface="Comic Sans MS" pitchFamily="66" charset="0"/>
                  </a:rPr>
                  <a:t>Vizitaţi o dată la 6 luni medicul dentist, chiar şi atunci când nu simţiţi că aveţi o problemă cu dinţii!</a:t>
                </a:r>
              </a:p>
            </p:txBody>
          </p:sp>
          <p:pic>
            <p:nvPicPr>
              <p:cNvPr id="4112" name="Picture 15"/>
              <p:cNvPicPr>
                <a:picLocks noChangeAspect="1" noChangeArrowheads="1"/>
              </p:cNvPicPr>
              <p:nvPr/>
            </p:nvPicPr>
            <p:blipFill>
              <a:blip r:embed="rId6"/>
              <a:srcRect t="36169" r="4723" b="19543"/>
              <a:stretch>
                <a:fillRect/>
              </a:stretch>
            </p:blipFill>
            <p:spPr bwMode="auto">
              <a:xfrm>
                <a:off x="4643829" y="152542"/>
                <a:ext cx="4392978" cy="250978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4114" name="Text Box 16"/>
              <p:cNvSpPr txBox="1">
                <a:spLocks noChangeArrowheads="1"/>
              </p:cNvSpPr>
              <p:nvPr/>
            </p:nvSpPr>
            <p:spPr bwMode="auto">
              <a:xfrm>
                <a:off x="251546" y="116419"/>
                <a:ext cx="4267556" cy="917503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algn="just" eaLnBrk="1" hangingPunct="1">
                  <a:buSzPct val="100000"/>
                </a:pPr>
                <a:r>
                  <a:rPr lang="ro-RO" altLang="ro-RO" b="1" smtClean="0">
                    <a:solidFill>
                      <a:srgbClr val="7575D1"/>
                    </a:solidFill>
                    <a:latin typeface="Segoe Script" panose="030B0504020000000003" pitchFamily="66" charset="0"/>
                  </a:rPr>
                  <a:t>  </a:t>
                </a:r>
                <a:r>
                  <a:rPr lang="ro-RO" altLang="ro-RO" b="1" smtClean="0">
                    <a:solidFill>
                      <a:srgbClr val="262699"/>
                    </a:solidFill>
                    <a:latin typeface="Segoe Script" panose="030B0504020000000003" pitchFamily="66" charset="0"/>
                  </a:rPr>
                  <a:t>Dragi copii, dinţii sănătoşi nu sunt o întâmplare, ci rezultatul îngrijirii lor zilnice şi corecte!!!</a:t>
                </a:r>
              </a:p>
            </p:txBody>
          </p:sp>
          <p:pic>
            <p:nvPicPr>
              <p:cNvPr id="4115" name="Picture 2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133" y="3069258"/>
                <a:ext cx="1198562" cy="984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" name="Picture 2" descr="C:\Users\User\Desktop\Sanatatea Orala 2015 final de trimis la Bucuresti\poze periute\DSC03216 modif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/>
              </a:blip>
              <a:srcRect t="5229" b="-1"/>
              <a:stretch/>
            </p:blipFill>
            <p:spPr bwMode="auto">
              <a:xfrm>
                <a:off x="7646482" y="4536945"/>
                <a:ext cx="1453839" cy="90830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</p:pic>
          <p:sp>
            <p:nvSpPr>
              <p:cNvPr id="4117" name="Rectangle 17"/>
              <p:cNvSpPr>
                <a:spLocks noChangeArrowheads="1"/>
              </p:cNvSpPr>
              <p:nvPr/>
            </p:nvSpPr>
            <p:spPr bwMode="auto">
              <a:xfrm>
                <a:off x="4716016" y="2924944"/>
                <a:ext cx="4313238" cy="13462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algn="just" eaLnBrk="1" hangingPunct="1">
                  <a:lnSpc>
                    <a:spcPct val="110000"/>
                  </a:lnSpc>
                  <a:buSzPct val="100000"/>
                </a:pPr>
                <a:r>
                  <a:rPr lang="ro-RO" altLang="ro-RO" sz="1500" dirty="0" smtClean="0">
                    <a:solidFill>
                      <a:srgbClr val="000066"/>
                    </a:solidFill>
                    <a:latin typeface="Comic Sans MS" panose="030F0702030302020204" pitchFamily="66" charset="0"/>
                  </a:rPr>
                  <a:t>Nu </a:t>
                </a:r>
                <a:r>
                  <a:rPr lang="ro-RO" altLang="ro-RO" sz="1500" dirty="0" err="1" smtClean="0">
                    <a:solidFill>
                      <a:srgbClr val="000066"/>
                    </a:solidFill>
                    <a:latin typeface="Comic Sans MS" panose="030F0702030302020204" pitchFamily="66" charset="0"/>
                  </a:rPr>
                  <a:t>treceţi</a:t>
                </a:r>
                <a:r>
                  <a:rPr lang="ro-RO" altLang="ro-RO" sz="1500" dirty="0" smtClean="0">
                    <a:solidFill>
                      <a:srgbClr val="000066"/>
                    </a:solidFill>
                    <a:latin typeface="Comic Sans MS" panose="030F0702030302020204" pitchFamily="66" charset="0"/>
                  </a:rPr>
                  <a:t> cu vederea problemele dentare sau gingivale!</a:t>
                </a:r>
              </a:p>
              <a:p>
                <a:pPr algn="just" eaLnBrk="1" hangingPunct="1">
                  <a:lnSpc>
                    <a:spcPct val="110000"/>
                  </a:lnSpc>
                  <a:buSzPct val="100000"/>
                </a:pPr>
                <a:r>
                  <a:rPr lang="ro-RO" altLang="ro-RO" sz="1500" dirty="0" smtClean="0">
                    <a:solidFill>
                      <a:srgbClr val="000066"/>
                    </a:solidFill>
                    <a:latin typeface="Comic Sans MS" panose="030F0702030302020204" pitchFamily="66" charset="0"/>
                  </a:rPr>
                  <a:t>Simptome precum </a:t>
                </a:r>
                <a:r>
                  <a:rPr lang="ro-RO" altLang="ro-RO" sz="1500" dirty="0" err="1" smtClean="0">
                    <a:solidFill>
                      <a:srgbClr val="000066"/>
                    </a:solidFill>
                    <a:latin typeface="Comic Sans MS" panose="030F0702030302020204" pitchFamily="66" charset="0"/>
                  </a:rPr>
                  <a:t>inflamaţia</a:t>
                </a:r>
                <a:r>
                  <a:rPr lang="ro-RO" altLang="ro-RO" sz="1500" dirty="0" smtClean="0">
                    <a:solidFill>
                      <a:srgbClr val="000066"/>
                    </a:solidFill>
                    <a:latin typeface="Comic Sans MS" panose="030F0702030302020204" pitchFamily="66" charset="0"/>
                  </a:rPr>
                  <a:t> sau sângerările gingivale nu trebuie neglijate deoarece, cu timpul,  ele pot deveni mult mai grave.</a:t>
                </a:r>
              </a:p>
            </p:txBody>
          </p:sp>
          <p:sp>
            <p:nvSpPr>
              <p:cNvPr id="4118" name="TextBox 1"/>
              <p:cNvSpPr txBox="1">
                <a:spLocks noChangeArrowheads="1"/>
              </p:cNvSpPr>
              <p:nvPr/>
            </p:nvSpPr>
            <p:spPr bwMode="auto">
              <a:xfrm>
                <a:off x="6444749" y="5765572"/>
                <a:ext cx="2544975" cy="877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ro-RO" altLang="de-DE" sz="1700" b="1" dirty="0" smtClean="0">
                    <a:solidFill>
                      <a:srgbClr val="22228B"/>
                    </a:solidFill>
                    <a:latin typeface="Segoe Script" panose="030B0504020000000003" pitchFamily="66" charset="0"/>
                  </a:rPr>
                  <a:t>Medicul dentist este prietenul</a:t>
                </a:r>
              </a:p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ro-RO" altLang="de-DE" sz="1700" b="1" dirty="0" smtClean="0">
                    <a:solidFill>
                      <a:srgbClr val="22228B"/>
                    </a:solidFill>
                    <a:latin typeface="Segoe Script" panose="030B0504020000000003" pitchFamily="66" charset="0"/>
                  </a:rPr>
                  <a:t>danturii sănătoase!  </a:t>
                </a:r>
              </a:p>
            </p:txBody>
          </p:sp>
          <p:pic>
            <p:nvPicPr>
              <p:cNvPr id="4119" name="Picture 7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1" y="-26842"/>
                <a:ext cx="590922" cy="576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00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25" y="3068638"/>
              <a:ext cx="2027238" cy="136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11" cstate="print"/>
          <a:srcRect l="8279" t="8971" r="9033" b="11341"/>
          <a:stretch/>
        </p:blipFill>
        <p:spPr>
          <a:xfrm>
            <a:off x="4632549" y="5400305"/>
            <a:ext cx="1728192" cy="148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6941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o-RO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o-RO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o-RO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o-RO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On-screen Show (4:3)</PresentationFormat>
  <Paragraphs>17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1_Office Theme</vt:lpstr>
      <vt:lpstr>3_Office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margareta florea</dc:creator>
  <cp:lastModifiedBy>DSP</cp:lastModifiedBy>
  <cp:revision>247</cp:revision>
  <cp:lastPrinted>1601-01-01T00:00:00Z</cp:lastPrinted>
  <dcterms:created xsi:type="dcterms:W3CDTF">2015-01-08T09:27:51Z</dcterms:created>
  <dcterms:modified xsi:type="dcterms:W3CDTF">2018-02-21T07:11:11Z</dcterms:modified>
</cp:coreProperties>
</file>